
<file path=[Content_Types].xml><?xml version="1.0" encoding="utf-8"?>
<Types xmlns="http://schemas.openxmlformats.org/package/2006/content-types">
  <Override PartName="/ppt/diagrams/layout2.xml" ContentType="application/vnd.openxmlformats-officedocument.drawingml.diagramLayout+xml"/>
  <Override PartName="/ppt/diagrams/layout9.xml" ContentType="application/vnd.openxmlformats-officedocument.drawingml.diagramLayout+xml"/>
  <Override PartName="/ppt/slides/slide14.xml" ContentType="application/vnd.openxmlformats-officedocument.presentationml.slide+xml"/>
  <Default Extension="rels" ContentType="application/vnd.openxmlformats-package.relationships+xml"/>
  <Override PartName="/ppt/diagrams/colors8.xml" ContentType="application/vnd.openxmlformats-officedocument.drawingml.diagramColors+xml"/>
  <Default Extension="xlsx" ContentType="application/vnd.openxmlformats-officedocument.spreadsheetml.sheet"/>
  <Override PartName="/ppt/diagrams/quickStyle5.xml" ContentType="application/vnd.openxmlformats-officedocument.drawingml.diagramStyle+xml"/>
  <Override PartName="/ppt/diagrams/colors1.xml" ContentType="application/vnd.openxmlformats-officedocument.drawingml.diagramColors+xml"/>
  <Default Extension="xml" ContentType="application/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diagrams/drawing7.xml" ContentType="application/vnd.ms-office.drawingml.diagramDrawing+xml"/>
  <Override PartName="/ppt/slides/slide21.xml" ContentType="application/vnd.openxmlformats-officedocument.presentationml.slide+xml"/>
  <Override PartName="/ppt/slides/slide5.xml" ContentType="application/vnd.openxmlformats-officedocument.presentationml.slide+xml"/>
  <Override PartName="/ppt/diagrams/layout8.xml" ContentType="application/vnd.openxmlformats-officedocument.drawingml.diagramLayout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diagrams/colors7.xml" ContentType="application/vnd.openxmlformats-officedocument.drawingml.diagramColors+xml"/>
  <Override PartName="/docProps/core.xml" ContentType="application/vnd.openxmlformats-package.core-properties+xml"/>
  <Override PartName="/ppt/diagrams/quickStyle4.xml" ContentType="application/vnd.openxmlformats-officedocument.drawingml.diagramStyl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Override PartName="/ppt/diagrams/drawing6.xml" ContentType="application/vnd.ms-office.drawingml.diagramDrawing+xml"/>
  <Override PartName="/ppt/slides/slide20.xml" ContentType="application/vnd.openxmlformats-officedocument.presentationml.slide+xml"/>
  <Default Extension="emf" ContentType="image/x-emf"/>
  <Override PartName="/ppt/slides/slide4.xml" ContentType="application/vnd.openxmlformats-officedocument.presentationml.slide+xml"/>
  <Override PartName="/ppt/diagrams/layout7.xml" ContentType="application/vnd.openxmlformats-officedocument.drawingml.diagramLayout+xml"/>
  <Override PartName="/ppt/slides/slide19.xml" ContentType="application/vnd.openxmlformats-officedocument.presentationml.slide+xml"/>
  <Override PartName="/ppt/diagrams/data3.xml" ContentType="application/vnd.openxmlformats-officedocument.drawingml.diagramData+xml"/>
  <Default Extension="png" ContentType="image/png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diagrams/colors6.xml" ContentType="application/vnd.openxmlformats-officedocument.drawingml.diagramColors+xml"/>
  <Override PartName="/ppt/diagrams/quickStyle3.xml" ContentType="application/vnd.openxmlformats-officedocument.drawingml.diagramStyle+xml"/>
  <Override PartName="/ppt/presProps.xml" ContentType="application/vnd.openxmlformats-officedocument.presentationml.presProps+xml"/>
  <Override PartName="/ppt/slides/slide26.xml" ContentType="application/vnd.openxmlformats-officedocument.presentationml.slide+xml"/>
  <Override PartName="/ppt/diagrams/drawing5.xml" ContentType="application/vnd.ms-office.drawingml.diagramDrawing+xml"/>
  <Override PartName="/ppt/diagrams/data9.xml" ContentType="application/vnd.openxmlformats-officedocument.drawingml.diagramData+xml"/>
  <Override PartName="/ppt/slides/slide3.xml" ContentType="application/vnd.openxmlformats-officedocument.presentationml.slide+xml"/>
  <Override PartName="/ppt/diagrams/layout6.xml" ContentType="application/vnd.openxmlformats-officedocument.drawingml.diagramLayout+xml"/>
  <Override PartName="/ppt/slides/slide18.xml" ContentType="application/vnd.openxmlformats-officedocument.presentationml.slide+xml"/>
  <Override PartName="/ppt/diagrams/data2.xml" ContentType="application/vnd.openxmlformats-officedocument.drawingml.diagramData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diagrams/quickStyle9.xml" ContentType="application/vnd.openxmlformats-officedocument.drawingml.diagramStyle+xml"/>
  <Override PartName="/ppt/diagrams/colors5.xml" ContentType="application/vnd.openxmlformats-officedocument.drawingml.diagramColors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diagrams/drawing4.xml" ContentType="application/vnd.ms-office.drawingml.diagramDrawing+xml"/>
  <Override PartName="/ppt/slideLayouts/slideLayout9.xml" ContentType="application/vnd.openxmlformats-officedocument.presentationml.slideLayout+xml"/>
  <Override PartName="/ppt/diagrams/data8.xml" ContentType="application/vnd.openxmlformats-officedocument.drawingml.diagramData+xml"/>
  <Override PartName="/ppt/diagrams/layout5.xml" ContentType="application/vnd.openxmlformats-officedocument.drawingml.diagramLayout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diagrams/data1.xml" ContentType="application/vnd.openxmlformats-officedocument.drawingml.diagramData+xml"/>
  <Override PartName="/ppt/slides/slide10.xml" ContentType="application/vnd.openxmlformats-officedocument.presentationml.slide+xml"/>
  <Override PartName="/ppt/diagrams/quickStyle8.xml" ContentType="application/vnd.openxmlformats-officedocument.drawingml.diagramStyle+xml"/>
  <Override PartName="/ppt/diagrams/colors4.xml" ContentType="application/vnd.openxmlformats-officedocument.drawingml.diagramColors+xml"/>
  <Override PartName="/docProps/app.xml" ContentType="application/vnd.openxmlformats-officedocument.extended-properties+xml"/>
  <Override PartName="/ppt/diagrams/quickStyle1.xml" ContentType="application/vnd.openxmlformats-officedocument.drawingml.diagramStyle+xml"/>
  <Override PartName="/ppt/theme/theme3.xml" ContentType="application/vnd.openxmlformats-officedocument.theme+xml"/>
  <Override PartName="/ppt/slides/slide24.xml" ContentType="application/vnd.openxmlformats-officedocument.presentationml.slide+xml"/>
  <Override PartName="/ppt/charts/chart1.xml" ContentType="application/vnd.openxmlformats-officedocument.drawingml.chart+xml"/>
  <Override PartName="/ppt/diagrams/drawing3.xml" ContentType="application/vnd.ms-office.drawingml.diagramDrawing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data7.xml" ContentType="application/vnd.openxmlformats-officedocument.drawingml.diagramData+xml"/>
  <Override PartName="/ppt/slides/slide1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Default Extension="jpeg" ContentType="image/jpeg"/>
  <Override PartName="/ppt/viewProps.xml" ContentType="application/vnd.openxmlformats-officedocument.presentationml.viewProps+xml"/>
  <Override PartName="/ppt/diagrams/quickStyle7.xml" ContentType="application/vnd.openxmlformats-officedocument.drawingml.diagramStyle+xml"/>
  <Override PartName="/ppt/diagrams/colors3.xml" ContentType="application/vnd.openxmlformats-officedocument.drawingml.diagramColors+xml"/>
  <Override PartName="/ppt/theme/theme2.xml" ContentType="application/vnd.openxmlformats-officedocument.theme+xml"/>
  <Override PartName="/ppt/diagrams/drawing9.xml" ContentType="application/vnd.ms-office.drawingml.diagramDrawing+xml"/>
  <Override PartName="/ppt/slides/slide23.xml" ContentType="application/vnd.openxmlformats-officedocument.presentationml.slide+xml"/>
  <Override PartName="/ppt/diagrams/drawing2.xml" ContentType="application/vnd.ms-office.drawingml.diagramDrawing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diagrams/colors9.xml" ContentType="application/vnd.openxmlformats-officedocument.drawingml.diagramColors+xml"/>
  <Override PartName="/ppt/diagrams/quickStyle6.xml" ContentType="application/vnd.openxmlformats-officedocument.drawingml.diagramStyle+xml"/>
  <Override PartName="/ppt/diagrams/colors2.xml" ContentType="application/vnd.openxmlformats-officedocument.drawingml.diagramColors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diagrams/drawing8.xml" ContentType="application/vnd.ms-office.drawingml.diagramDrawing+xml"/>
  <Override PartName="/ppt/slides/slide22.xml" ContentType="application/vnd.openxmlformats-officedocument.presentationml.slide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6.xml" ContentType="application/vnd.openxmlformats-officedocument.presentationml.slide+xml"/>
  <Override PartName="/ppt/diagrams/drawing1.xml" ContentType="application/vnd.ms-office.drawingml.diagramDrawing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Override PartName="/ppt/diagrams/data5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392" r:id="rId2"/>
    <p:sldId id="311" r:id="rId3"/>
    <p:sldId id="376" r:id="rId4"/>
    <p:sldId id="377" r:id="rId5"/>
    <p:sldId id="375" r:id="rId6"/>
    <p:sldId id="361" r:id="rId7"/>
    <p:sldId id="381" r:id="rId8"/>
    <p:sldId id="363" r:id="rId9"/>
    <p:sldId id="382" r:id="rId10"/>
    <p:sldId id="387" r:id="rId11"/>
    <p:sldId id="388" r:id="rId12"/>
    <p:sldId id="389" r:id="rId13"/>
    <p:sldId id="390" r:id="rId14"/>
    <p:sldId id="391" r:id="rId15"/>
    <p:sldId id="357" r:id="rId16"/>
    <p:sldId id="358" r:id="rId17"/>
    <p:sldId id="341" r:id="rId18"/>
    <p:sldId id="402" r:id="rId19"/>
    <p:sldId id="403" r:id="rId20"/>
    <p:sldId id="404" r:id="rId21"/>
    <p:sldId id="405" r:id="rId22"/>
    <p:sldId id="340" r:id="rId23"/>
    <p:sldId id="401" r:id="rId24"/>
    <p:sldId id="393" r:id="rId25"/>
    <p:sldId id="394" r:id="rId26"/>
    <p:sldId id="395" r:id="rId27"/>
    <p:sldId id="396" r:id="rId28"/>
    <p:sldId id="397" r:id="rId29"/>
    <p:sldId id="398" r:id="rId30"/>
    <p:sldId id="399" r:id="rId31"/>
    <p:sldId id="400" r:id="rId32"/>
  </p:sldIdLst>
  <p:sldSz cx="9144000" cy="6858000" type="screen4x3"/>
  <p:notesSz cx="6805613" cy="99393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>
          <a:srgbClr val="FF0000"/>
        </p14:laserClr>
      </p:ext>
      <p:ext uri="{2FDB2607-1784-4EEB-B798-7EB5836EED8A}">
        <p14:showMediaCtrls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"/>
      </p:ext>
    </p:extLst>
  </p:showPr>
  <p:clrMru>
    <a:srgbClr val="606060"/>
    <a:srgbClr val="D9D9D9"/>
    <a:srgbClr val="FF0000"/>
    <a:srgbClr val="E6E6E6"/>
    <a:srgbClr val="E4312C"/>
    <a:srgbClr val="E1E6E9"/>
    <a:srgbClr val="848587"/>
    <a:srgbClr val="E3E7E6"/>
    <a:srgbClr val="96145A"/>
    <a:srgbClr val="91D7FA"/>
  </p:clrMru>
  <p:extLst>
    <p:ext uri="{E76CE94A-603C-4142-B9EB-6D1370010A27}">
      <p14:discardImageEditData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0"/>
    </p:ext>
    <p:ext uri="{D31A062A-798A-4329-ABDD-BBA856620510}">
      <p14:defaultImageDpi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Style foncé 1 - Accentuation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4C1A8A3-306A-4EB7-A6B1-4F7E0EB9C5D6}" styleName="Style moyen 3 - Accentuation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Style moyen 3 - Accentuation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Style moyen 3 - Accentuation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Style moyen 3 - 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515" autoAdjust="0"/>
    <p:restoredTop sz="94737" autoAdjust="0"/>
  </p:normalViewPr>
  <p:slideViewPr>
    <p:cSldViewPr>
      <p:cViewPr>
        <p:scale>
          <a:sx n="70" d="100"/>
          <a:sy n="70" d="100"/>
        </p:scale>
        <p:origin x="-3568" y="-1752"/>
      </p:cViewPr>
      <p:guideLst>
        <p:guide orient="horz" pos="4080"/>
        <p:guide orient="horz" pos="1776"/>
        <p:guide orient="horz" pos="96"/>
        <p:guide orient="horz" pos="2880"/>
        <p:guide orient="horz" pos="3840"/>
        <p:guide orient="horz" pos="240"/>
        <p:guide orient="horz" pos="672"/>
        <p:guide orient="horz" pos="960"/>
        <p:guide pos="2880"/>
        <p:guide pos="5664"/>
        <p:guide pos="96"/>
        <p:guide pos="4272"/>
        <p:guide pos="5328"/>
        <p:guide pos="240"/>
        <p:guide pos="1488"/>
        <p:guide pos="55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10" d="100"/>
          <a:sy n="110" d="100"/>
        </p:scale>
        <p:origin x="-1602" y="1134"/>
      </p:cViewPr>
      <p:guideLst>
        <p:guide orient="horz" pos="3130"/>
        <p:guide pos="214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handoutMaster" Target="handoutMasters/handout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Ventes</c:v>
                </c:pt>
              </c:strCache>
            </c:strRef>
          </c:tx>
          <c:dPt>
            <c:idx val="0"/>
            <c:spPr>
              <a:solidFill>
                <a:schemeClr val="bg2">
                  <a:lumMod val="20000"/>
                  <a:lumOff val="80000"/>
                </a:schemeClr>
              </a:solidFill>
            </c:spPr>
          </c:dPt>
          <c:dPt>
            <c:idx val="1"/>
            <c:spPr>
              <a:solidFill>
                <a:schemeClr val="bg2"/>
              </a:solidFill>
            </c:spPr>
          </c:dPt>
          <c:dPt>
            <c:idx val="2"/>
            <c:spPr>
              <a:solidFill>
                <a:schemeClr val="bg1">
                  <a:lumMod val="75000"/>
                </a:schemeClr>
              </a:solidFill>
            </c:spPr>
          </c:dPt>
          <c:cat>
            <c:strRef>
              <c:f>Feuil1!$A$2:$A$4</c:f>
              <c:strCache>
                <c:ptCount val="3"/>
                <c:pt idx="0">
                  <c:v>Enseignants du 1er degré</c:v>
                </c:pt>
                <c:pt idx="1">
                  <c:v>Enseignants du 2nd degré</c:v>
                </c:pt>
                <c:pt idx="2">
                  <c:v>Personnels de direction (+ quelques IEN, IAIPR)</c:v>
                </c:pt>
              </c:strCache>
            </c:strRef>
          </c:cat>
          <c:val>
            <c:numRef>
              <c:f>Feuil1!$B$2:$B$4</c:f>
              <c:numCache>
                <c:formatCode>General</c:formatCode>
                <c:ptCount val="3"/>
                <c:pt idx="0">
                  <c:v>32.0</c:v>
                </c:pt>
                <c:pt idx="1">
                  <c:v>60.0</c:v>
                </c:pt>
                <c:pt idx="2">
                  <c:v>8.0</c:v>
                </c:pt>
              </c:numCache>
            </c:numRef>
          </c:val>
        </c:ser>
      </c:pie3DChart>
      <c:spPr>
        <a:noFill/>
        <a:ln w="25391">
          <a:noFill/>
        </a:ln>
      </c:spPr>
    </c:plotArea>
    <c:plotVisOnly val="1"/>
    <c:dispBlanksAs val="zero"/>
  </c:chart>
  <c:txPr>
    <a:bodyPr/>
    <a:lstStyle/>
    <a:p>
      <a:pPr>
        <a:defRPr sz="1799"/>
      </a:pPr>
      <a:endParaRPr lang="fr-FR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0354F5-15B9-4542-BF01-ECB24A15FC05}" type="doc">
      <dgm:prSet loTypeId="urn:microsoft.com/office/officeart/2005/8/layout/vList2" loCatId="list" qsTypeId="urn:microsoft.com/office/officeart/2005/8/quickstyle/simple4" qsCatId="simple" csTypeId="urn:microsoft.com/office/officeart/2005/8/colors/accent1_5" csCatId="accent1" phldr="1"/>
      <dgm:spPr/>
      <dgm:t>
        <a:bodyPr/>
        <a:lstStyle/>
        <a:p>
          <a:endParaRPr lang="fr-FR"/>
        </a:p>
      </dgm:t>
    </dgm:pt>
    <dgm:pt modelId="{7FEC1D23-635D-4AEF-86A5-7842F19090E3}">
      <dgm:prSet phldrT="[Texte]" custT="1"/>
      <dgm:spPr>
        <a:solidFill>
          <a:schemeClr val="tx2">
            <a:lumMod val="65000"/>
            <a:lumOff val="3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fr-FR" sz="1800" b="1" dirty="0" smtClean="0"/>
            <a:t>1. Réorganiser l’évaluation (entretiens, méthodes, évaluateurs)</a:t>
          </a:r>
          <a:endParaRPr lang="fr-FR" sz="1800" b="1" dirty="0"/>
        </a:p>
      </dgm:t>
    </dgm:pt>
    <dgm:pt modelId="{5A25228E-982F-464B-9C0D-F5879F16D16F}" type="parTrans" cxnId="{895788F5-6A2A-4B61-B474-CCF60FDEF86B}">
      <dgm:prSet/>
      <dgm:spPr/>
      <dgm:t>
        <a:bodyPr/>
        <a:lstStyle/>
        <a:p>
          <a:endParaRPr lang="fr-FR"/>
        </a:p>
      </dgm:t>
    </dgm:pt>
    <dgm:pt modelId="{C03469A4-3807-4D3F-97DD-59917021455A}" type="sibTrans" cxnId="{895788F5-6A2A-4B61-B474-CCF60FDEF86B}">
      <dgm:prSet/>
      <dgm:spPr/>
      <dgm:t>
        <a:bodyPr/>
        <a:lstStyle/>
        <a:p>
          <a:endParaRPr lang="fr-FR"/>
        </a:p>
      </dgm:t>
    </dgm:pt>
    <dgm:pt modelId="{96E63A7D-86FB-48C0-B8F6-8B713A12CE29}">
      <dgm:prSet custT="1"/>
      <dgm:spPr/>
      <dgm:t>
        <a:bodyPr/>
        <a:lstStyle/>
        <a:p>
          <a:pPr marL="177800" lvl="0" indent="-177800" algn="just" defTabSz="1046163" rtl="0" eaLnBrk="0" fontAlgn="base" hangingPunct="0">
            <a:spcBef>
              <a:spcPts val="0"/>
            </a:spcBef>
            <a:spcAft>
              <a:spcPct val="20000"/>
            </a:spcAft>
            <a:buClr>
              <a:srgbClr val="848587"/>
            </a:buClr>
            <a:buSzPct val="170000"/>
            <a:buFont typeface="Lucida Sans Unicode" pitchFamily="34" charset="0"/>
            <a:buChar char="‣"/>
            <a:defRPr/>
          </a:pPr>
          <a:r>
            <a:rPr lang="fr-FR" sz="1600" b="0" i="1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Organiser une évaluation des pratiques pédagogiques tous les 2 ou 3 ans maximum complétée par un entretien avec IA/IEN et le chef d'établissement/école afin d'avoir une vision globale des tâches effectuées</a:t>
          </a:r>
        </a:p>
      </dgm:t>
    </dgm:pt>
    <dgm:pt modelId="{9787F9E0-EE48-4F0C-B268-A63DBBE8C79A}" type="parTrans" cxnId="{98CAFD0D-CE1B-4CC6-B1E3-EB76A2FA4AC0}">
      <dgm:prSet/>
      <dgm:spPr/>
      <dgm:t>
        <a:bodyPr/>
        <a:lstStyle/>
        <a:p>
          <a:endParaRPr lang="fr-FR"/>
        </a:p>
      </dgm:t>
    </dgm:pt>
    <dgm:pt modelId="{8093BFA2-3D97-4FD4-B788-1994720CFA93}" type="sibTrans" cxnId="{98CAFD0D-CE1B-4CC6-B1E3-EB76A2FA4AC0}">
      <dgm:prSet/>
      <dgm:spPr/>
      <dgm:t>
        <a:bodyPr/>
        <a:lstStyle/>
        <a:p>
          <a:endParaRPr lang="fr-FR"/>
        </a:p>
      </dgm:t>
    </dgm:pt>
    <dgm:pt modelId="{6E56A82E-6C84-4273-90CF-9181739C05EF}">
      <dgm:prSet custT="1"/>
      <dgm:spPr/>
      <dgm:t>
        <a:bodyPr/>
        <a:lstStyle/>
        <a:p>
          <a:pPr marL="177800" lvl="0" indent="-177800" algn="just" defTabSz="1046163" rtl="0" eaLnBrk="0" fontAlgn="base" hangingPunct="0">
            <a:spcBef>
              <a:spcPts val="0"/>
            </a:spcBef>
            <a:spcAft>
              <a:spcPct val="20000"/>
            </a:spcAft>
            <a:buClr>
              <a:srgbClr val="848587"/>
            </a:buClr>
            <a:buSzPct val="170000"/>
            <a:buFont typeface="Lucida Sans Unicode" pitchFamily="34" charset="0"/>
            <a:buChar char="‣"/>
            <a:defRPr/>
          </a:pPr>
          <a:r>
            <a:rPr lang="fr-FR" sz="1600" b="0" i="1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Faire un dosage : inspection 50% (cours 35% + entretien 15%) + chef d'établissement (20)% + mutualisation des moyens , travail en équipe (20%) + implication dans des projets pour les élèves (10%) = 100%</a:t>
          </a:r>
          <a:endParaRPr lang="fr-FR" sz="1600" b="0" i="1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</dgm:t>
    </dgm:pt>
    <dgm:pt modelId="{689DC96C-0D4B-436E-B445-91B64A470C49}" type="parTrans" cxnId="{471EAA01-85FB-4ABB-9E4E-C2A27ED7E933}">
      <dgm:prSet/>
      <dgm:spPr/>
      <dgm:t>
        <a:bodyPr/>
        <a:lstStyle/>
        <a:p>
          <a:endParaRPr lang="fr-FR"/>
        </a:p>
      </dgm:t>
    </dgm:pt>
    <dgm:pt modelId="{14C2C980-21C6-4D39-BD49-E378D6922451}" type="sibTrans" cxnId="{471EAA01-85FB-4ABB-9E4E-C2A27ED7E933}">
      <dgm:prSet/>
      <dgm:spPr/>
      <dgm:t>
        <a:bodyPr/>
        <a:lstStyle/>
        <a:p>
          <a:endParaRPr lang="fr-FR"/>
        </a:p>
      </dgm:t>
    </dgm:pt>
    <dgm:pt modelId="{F2061A9D-E977-4692-8A47-84734A8EB51C}">
      <dgm:prSet custT="1"/>
      <dgm:spPr/>
      <dgm:t>
        <a:bodyPr/>
        <a:lstStyle/>
        <a:p>
          <a:pPr marL="177800" lvl="0" indent="-177800" algn="just" defTabSz="1046163" rtl="0" eaLnBrk="0" fontAlgn="base" hangingPunct="0">
            <a:spcBef>
              <a:spcPts val="0"/>
            </a:spcBef>
            <a:spcAft>
              <a:spcPct val="20000"/>
            </a:spcAft>
            <a:buClr>
              <a:srgbClr val="848587"/>
            </a:buClr>
            <a:buSzPct val="170000"/>
            <a:buFont typeface="Lucida Sans Unicode" pitchFamily="34" charset="0"/>
            <a:buChar char="‣"/>
            <a:defRPr/>
          </a:pPr>
          <a:r>
            <a:rPr lang="fr-FR" sz="1600" b="0" i="1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Faire une évaluation tripartite : chef d'établissement, inspecteur et enseignant avec un 1er temps de rencontre entre inspecteur et proviseur et un 2ème temps les trois ensemble</a:t>
          </a:r>
          <a:endParaRPr lang="fr-FR" sz="1600" b="0" i="1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</dgm:t>
    </dgm:pt>
    <dgm:pt modelId="{AF55B63D-CC5F-4A9A-B18C-D8AFA3CDFC3E}" type="parTrans" cxnId="{04059682-6246-4A24-B9A5-6C43E199A8C4}">
      <dgm:prSet/>
      <dgm:spPr/>
      <dgm:t>
        <a:bodyPr/>
        <a:lstStyle/>
        <a:p>
          <a:endParaRPr lang="fr-FR"/>
        </a:p>
      </dgm:t>
    </dgm:pt>
    <dgm:pt modelId="{0EECF70A-3808-44FA-ABF0-C7DC4A165A74}" type="sibTrans" cxnId="{04059682-6246-4A24-B9A5-6C43E199A8C4}">
      <dgm:prSet/>
      <dgm:spPr/>
      <dgm:t>
        <a:bodyPr/>
        <a:lstStyle/>
        <a:p>
          <a:endParaRPr lang="fr-FR"/>
        </a:p>
      </dgm:t>
    </dgm:pt>
    <dgm:pt modelId="{E4BAE761-2B4B-471A-AB1B-5D48C3FF8A41}">
      <dgm:prSet custT="1"/>
      <dgm:spPr>
        <a:solidFill>
          <a:schemeClr val="bg1">
            <a:lumMod val="6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fr-FR" sz="1800" b="1" dirty="0" smtClean="0">
              <a:solidFill>
                <a:schemeClr val="tx2"/>
              </a:solidFill>
            </a:rPr>
            <a:t>2. Instaurer un suivi dans l'évaluation par plusieurs interlocuteurs</a:t>
          </a:r>
          <a:endParaRPr lang="fr-FR" sz="1800" b="1" dirty="0">
            <a:solidFill>
              <a:schemeClr val="tx2"/>
            </a:solidFill>
          </a:endParaRPr>
        </a:p>
      </dgm:t>
    </dgm:pt>
    <dgm:pt modelId="{024714E7-0EED-439B-A95C-A3B52B61F4F5}" type="parTrans" cxnId="{277471E5-4208-450A-AF16-72506486F23B}">
      <dgm:prSet/>
      <dgm:spPr/>
      <dgm:t>
        <a:bodyPr/>
        <a:lstStyle/>
        <a:p>
          <a:endParaRPr lang="fr-FR"/>
        </a:p>
      </dgm:t>
    </dgm:pt>
    <dgm:pt modelId="{D4605276-E375-4B9D-9500-31BDD84C6057}" type="sibTrans" cxnId="{277471E5-4208-450A-AF16-72506486F23B}">
      <dgm:prSet/>
      <dgm:spPr/>
      <dgm:t>
        <a:bodyPr/>
        <a:lstStyle/>
        <a:p>
          <a:endParaRPr lang="fr-FR"/>
        </a:p>
      </dgm:t>
    </dgm:pt>
    <dgm:pt modelId="{57A9703E-ACE1-4888-9C3A-A5A6842C9EA8}">
      <dgm:prSet custT="1"/>
      <dgm:spPr/>
      <dgm:t>
        <a:bodyPr/>
        <a:lstStyle/>
        <a:p>
          <a:pPr marL="177800" lvl="0" indent="-177800" algn="just" defTabSz="1046163" rtl="0" eaLnBrk="0" fontAlgn="base" hangingPunct="0">
            <a:spcBef>
              <a:spcPts val="0"/>
            </a:spcBef>
            <a:spcAft>
              <a:spcPct val="20000"/>
            </a:spcAft>
            <a:buClr>
              <a:srgbClr val="848587"/>
            </a:buClr>
            <a:buSzPct val="170000"/>
            <a:buFont typeface="Lucida Sans Unicode" pitchFamily="34" charset="0"/>
            <a:buChar char="‣"/>
            <a:defRPr/>
          </a:pPr>
          <a:r>
            <a:rPr lang="fr-FR" sz="1600" b="0" i="1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Assurer un échange régulier permettant aux inspecteurs de "connaître" les enseignants </a:t>
          </a:r>
        </a:p>
      </dgm:t>
    </dgm:pt>
    <dgm:pt modelId="{C5D43E84-8257-416F-96D3-839358DB662D}" type="parTrans" cxnId="{AC614696-6571-4B94-92C6-74D56D5DAC70}">
      <dgm:prSet/>
      <dgm:spPr/>
      <dgm:t>
        <a:bodyPr/>
        <a:lstStyle/>
        <a:p>
          <a:endParaRPr lang="fr-FR"/>
        </a:p>
      </dgm:t>
    </dgm:pt>
    <dgm:pt modelId="{1D105F84-1B7C-4CF4-A18D-72505FC9D93A}" type="sibTrans" cxnId="{AC614696-6571-4B94-92C6-74D56D5DAC70}">
      <dgm:prSet/>
      <dgm:spPr/>
      <dgm:t>
        <a:bodyPr/>
        <a:lstStyle/>
        <a:p>
          <a:endParaRPr lang="fr-FR"/>
        </a:p>
      </dgm:t>
    </dgm:pt>
    <dgm:pt modelId="{7109027B-3BBF-4B96-8B43-7C83F02D1857}">
      <dgm:prSet custT="1"/>
      <dgm:spPr/>
      <dgm:t>
        <a:bodyPr/>
        <a:lstStyle/>
        <a:p>
          <a:pPr marL="177800" lvl="0" indent="-177800" algn="just" defTabSz="1046163" rtl="0" eaLnBrk="0" fontAlgn="base" hangingPunct="0">
            <a:spcBef>
              <a:spcPts val="0"/>
            </a:spcBef>
            <a:spcAft>
              <a:spcPct val="20000"/>
            </a:spcAft>
            <a:buClr>
              <a:srgbClr val="848587"/>
            </a:buClr>
            <a:buSzPct val="170000"/>
            <a:buFont typeface="Lucida Sans Unicode" pitchFamily="34" charset="0"/>
            <a:buChar char="‣"/>
            <a:defRPr/>
          </a:pPr>
          <a:r>
            <a:rPr lang="fr-FR" sz="1600" b="0" i="1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Mettre en place des visites fréquentes (1 fois / an) pour être conseillé régulièrement et non évalué à un instant T </a:t>
          </a:r>
        </a:p>
      </dgm:t>
    </dgm:pt>
    <dgm:pt modelId="{6C7E6469-8B25-449A-9A65-32DA8F18BAD2}" type="parTrans" cxnId="{1184ADA1-B791-446D-802B-0F06E34C7A4B}">
      <dgm:prSet/>
      <dgm:spPr/>
      <dgm:t>
        <a:bodyPr/>
        <a:lstStyle/>
        <a:p>
          <a:endParaRPr lang="fr-FR"/>
        </a:p>
      </dgm:t>
    </dgm:pt>
    <dgm:pt modelId="{215A5060-83B5-4788-AA65-C4C9AB262888}" type="sibTrans" cxnId="{1184ADA1-B791-446D-802B-0F06E34C7A4B}">
      <dgm:prSet/>
      <dgm:spPr/>
      <dgm:t>
        <a:bodyPr/>
        <a:lstStyle/>
        <a:p>
          <a:endParaRPr lang="fr-FR"/>
        </a:p>
      </dgm:t>
    </dgm:pt>
    <dgm:pt modelId="{EEBF5F65-BEF2-4145-9516-07FC3311F67F}">
      <dgm:prSet custT="1"/>
      <dgm:spPr/>
      <dgm:t>
        <a:bodyPr/>
        <a:lstStyle/>
        <a:p>
          <a:pPr marL="177800" lvl="0" indent="-177800" algn="just" defTabSz="1046163" rtl="0" eaLnBrk="0" fontAlgn="base" hangingPunct="0">
            <a:spcBef>
              <a:spcPts val="0"/>
            </a:spcBef>
            <a:spcAft>
              <a:spcPct val="20000"/>
            </a:spcAft>
            <a:buClr>
              <a:srgbClr val="848587"/>
            </a:buClr>
            <a:buSzPct val="170000"/>
            <a:buFont typeface="Lucida Sans Unicode" pitchFamily="34" charset="0"/>
            <a:buChar char="‣"/>
            <a:defRPr/>
          </a:pPr>
          <a:r>
            <a:rPr lang="fr-FR" sz="1600" b="0" i="1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Créer plus de postes d’inspecteur pour instaurer un suivi pédagogique tout au long de la carrière.</a:t>
          </a:r>
          <a:endParaRPr lang="fr-FR" sz="1600" b="0" i="1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</dgm:t>
    </dgm:pt>
    <dgm:pt modelId="{D7E5987F-78DF-43D7-98C7-7BE345949AE7}" type="parTrans" cxnId="{5DCB8A2E-F14F-40AD-AEED-A75DB45FD524}">
      <dgm:prSet/>
      <dgm:spPr/>
      <dgm:t>
        <a:bodyPr/>
        <a:lstStyle/>
        <a:p>
          <a:endParaRPr lang="fr-FR"/>
        </a:p>
      </dgm:t>
    </dgm:pt>
    <dgm:pt modelId="{5550CC50-4A51-4E8E-B6C0-3BD6A2CC3A73}" type="sibTrans" cxnId="{5DCB8A2E-F14F-40AD-AEED-A75DB45FD524}">
      <dgm:prSet/>
      <dgm:spPr/>
      <dgm:t>
        <a:bodyPr/>
        <a:lstStyle/>
        <a:p>
          <a:endParaRPr lang="fr-FR"/>
        </a:p>
      </dgm:t>
    </dgm:pt>
    <dgm:pt modelId="{14640905-247E-4F9F-BD04-D5439BA03E11}">
      <dgm:prSet custT="1"/>
      <dgm:spPr/>
      <dgm:t>
        <a:bodyPr/>
        <a:lstStyle/>
        <a:p>
          <a:pPr marL="177800" lvl="0" indent="-177800" algn="just" defTabSz="1046163" rtl="0" eaLnBrk="0" fontAlgn="base" hangingPunct="0">
            <a:spcBef>
              <a:spcPts val="0"/>
            </a:spcBef>
            <a:spcAft>
              <a:spcPct val="20000"/>
            </a:spcAft>
            <a:buClr>
              <a:srgbClr val="848587"/>
            </a:buClr>
            <a:buSzPct val="170000"/>
            <a:buFont typeface="Lucida Sans Unicode" pitchFamily="34" charset="0"/>
            <a:buChar char="‣"/>
            <a:defRPr/>
          </a:pPr>
          <a:r>
            <a:rPr lang="fr-FR" sz="1600" b="0" i="1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Des profs en activité pourraient être détachés un moment pour visiter et conseiller </a:t>
          </a:r>
          <a:endParaRPr lang="fr-FR" sz="1600" b="0" i="1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</dgm:t>
    </dgm:pt>
    <dgm:pt modelId="{95793F8D-6D3E-49F0-9844-BD3893156CD5}" type="parTrans" cxnId="{4C138781-65F2-47E2-80E4-14C492BF7FBC}">
      <dgm:prSet/>
      <dgm:spPr/>
      <dgm:t>
        <a:bodyPr/>
        <a:lstStyle/>
        <a:p>
          <a:endParaRPr lang="fr-FR"/>
        </a:p>
      </dgm:t>
    </dgm:pt>
    <dgm:pt modelId="{7D803244-80B4-4828-A0EC-4EE48F589FD7}" type="sibTrans" cxnId="{4C138781-65F2-47E2-80E4-14C492BF7FBC}">
      <dgm:prSet/>
      <dgm:spPr/>
      <dgm:t>
        <a:bodyPr/>
        <a:lstStyle/>
        <a:p>
          <a:endParaRPr lang="fr-FR"/>
        </a:p>
      </dgm:t>
    </dgm:pt>
    <dgm:pt modelId="{7A3641EF-8C76-4060-9DE0-CFDAA93EC5D4}">
      <dgm:prSet custT="1"/>
      <dgm:spPr/>
      <dgm:t>
        <a:bodyPr/>
        <a:lstStyle/>
        <a:p>
          <a:pPr marL="177800" lvl="0" indent="-177800" algn="just" defTabSz="1046163" rtl="0" eaLnBrk="0" fontAlgn="base" hangingPunct="0">
            <a:spcBef>
              <a:spcPts val="0"/>
            </a:spcBef>
            <a:spcAft>
              <a:spcPct val="20000"/>
            </a:spcAft>
            <a:buClr>
              <a:srgbClr val="848587"/>
            </a:buClr>
            <a:buSzPct val="170000"/>
            <a:buFont typeface="Lucida Sans Unicode" pitchFamily="34" charset="0"/>
            <a:buChar char="‣"/>
            <a:defRPr/>
          </a:pPr>
          <a:r>
            <a:rPr lang="fr-FR" sz="1600" b="0" i="1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Organiser des visites entre collègues d'établissements/écoles différents, sans objectif d’évaluation</a:t>
          </a:r>
          <a:endParaRPr lang="fr-FR" sz="1600" b="0" i="1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</dgm:t>
    </dgm:pt>
    <dgm:pt modelId="{D0F0F8DC-9DFC-4A53-85EC-A41FD61EAD39}" type="parTrans" cxnId="{92F3575F-A2CC-46BF-9419-62E0D25CE185}">
      <dgm:prSet/>
      <dgm:spPr/>
      <dgm:t>
        <a:bodyPr/>
        <a:lstStyle/>
        <a:p>
          <a:endParaRPr lang="fr-FR"/>
        </a:p>
      </dgm:t>
    </dgm:pt>
    <dgm:pt modelId="{140E0537-5EA3-439E-B9F1-B1A3D8DE14DF}" type="sibTrans" cxnId="{92F3575F-A2CC-46BF-9419-62E0D25CE185}">
      <dgm:prSet/>
      <dgm:spPr/>
      <dgm:t>
        <a:bodyPr/>
        <a:lstStyle/>
        <a:p>
          <a:endParaRPr lang="fr-FR"/>
        </a:p>
      </dgm:t>
    </dgm:pt>
    <dgm:pt modelId="{D699B680-3F15-4247-AE40-B6A24A7AAA4B}" type="pres">
      <dgm:prSet presAssocID="{E50354F5-15B9-4542-BF01-ECB24A15FC0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CA54858B-9003-4922-86C8-BF0FE700E888}" type="pres">
      <dgm:prSet presAssocID="{7FEC1D23-635D-4AEF-86A5-7842F19090E3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4BCC005-E28C-4F34-9476-033C39CC05B3}" type="pres">
      <dgm:prSet presAssocID="{7FEC1D23-635D-4AEF-86A5-7842F19090E3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BF70B72-492B-41F3-BD7E-5D1122B40A71}" type="pres">
      <dgm:prSet presAssocID="{E4BAE761-2B4B-471A-AB1B-5D48C3FF8A41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DD29A69-614B-485F-A6BA-5A7F7AF47CD2}" type="pres">
      <dgm:prSet presAssocID="{E4BAE761-2B4B-471A-AB1B-5D48C3FF8A41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F30D5B5-529D-4A14-8D43-9FCF3D729D54}" type="presOf" srcId="{7109027B-3BBF-4B96-8B43-7C83F02D1857}" destId="{BDD29A69-614B-485F-A6BA-5A7F7AF47CD2}" srcOrd="0" destOrd="1" presId="urn:microsoft.com/office/officeart/2005/8/layout/vList2"/>
    <dgm:cxn modelId="{98CAFD0D-CE1B-4CC6-B1E3-EB76A2FA4AC0}" srcId="{7FEC1D23-635D-4AEF-86A5-7842F19090E3}" destId="{96E63A7D-86FB-48C0-B8F6-8B713A12CE29}" srcOrd="0" destOrd="0" parTransId="{9787F9E0-EE48-4F0C-B268-A63DBBE8C79A}" sibTransId="{8093BFA2-3D97-4FD4-B788-1994720CFA93}"/>
    <dgm:cxn modelId="{28C54AC8-77B9-4570-9EBF-B8DE67DB7011}" type="presOf" srcId="{7A3641EF-8C76-4060-9DE0-CFDAA93EC5D4}" destId="{BDD29A69-614B-485F-A6BA-5A7F7AF47CD2}" srcOrd="0" destOrd="4" presId="urn:microsoft.com/office/officeart/2005/8/layout/vList2"/>
    <dgm:cxn modelId="{4C138781-65F2-47E2-80E4-14C492BF7FBC}" srcId="{E4BAE761-2B4B-471A-AB1B-5D48C3FF8A41}" destId="{14640905-247E-4F9F-BD04-D5439BA03E11}" srcOrd="3" destOrd="0" parTransId="{95793F8D-6D3E-49F0-9844-BD3893156CD5}" sibTransId="{7D803244-80B4-4828-A0EC-4EE48F589FD7}"/>
    <dgm:cxn modelId="{1E641F79-EFA8-43D5-AC51-C1A3359F8F1C}" type="presOf" srcId="{E50354F5-15B9-4542-BF01-ECB24A15FC05}" destId="{D699B680-3F15-4247-AE40-B6A24A7AAA4B}" srcOrd="0" destOrd="0" presId="urn:microsoft.com/office/officeart/2005/8/layout/vList2"/>
    <dgm:cxn modelId="{A582AC99-ADF4-4354-9D4C-825C3E307948}" type="presOf" srcId="{6E56A82E-6C84-4273-90CF-9181739C05EF}" destId="{84BCC005-E28C-4F34-9476-033C39CC05B3}" srcOrd="0" destOrd="1" presId="urn:microsoft.com/office/officeart/2005/8/layout/vList2"/>
    <dgm:cxn modelId="{FF4305A5-5877-4C9A-95A5-67C9AF254E9C}" type="presOf" srcId="{57A9703E-ACE1-4888-9C3A-A5A6842C9EA8}" destId="{BDD29A69-614B-485F-A6BA-5A7F7AF47CD2}" srcOrd="0" destOrd="0" presId="urn:microsoft.com/office/officeart/2005/8/layout/vList2"/>
    <dgm:cxn modelId="{5DCB8A2E-F14F-40AD-AEED-A75DB45FD524}" srcId="{E4BAE761-2B4B-471A-AB1B-5D48C3FF8A41}" destId="{EEBF5F65-BEF2-4145-9516-07FC3311F67F}" srcOrd="2" destOrd="0" parTransId="{D7E5987F-78DF-43D7-98C7-7BE345949AE7}" sibTransId="{5550CC50-4A51-4E8E-B6C0-3BD6A2CC3A73}"/>
    <dgm:cxn modelId="{92F3575F-A2CC-46BF-9419-62E0D25CE185}" srcId="{E4BAE761-2B4B-471A-AB1B-5D48C3FF8A41}" destId="{7A3641EF-8C76-4060-9DE0-CFDAA93EC5D4}" srcOrd="4" destOrd="0" parTransId="{D0F0F8DC-9DFC-4A53-85EC-A41FD61EAD39}" sibTransId="{140E0537-5EA3-439E-B9F1-B1A3D8DE14DF}"/>
    <dgm:cxn modelId="{E38878BE-E84F-48B6-8D62-A17EB3C0016B}" type="presOf" srcId="{96E63A7D-86FB-48C0-B8F6-8B713A12CE29}" destId="{84BCC005-E28C-4F34-9476-033C39CC05B3}" srcOrd="0" destOrd="0" presId="urn:microsoft.com/office/officeart/2005/8/layout/vList2"/>
    <dgm:cxn modelId="{277471E5-4208-450A-AF16-72506486F23B}" srcId="{E50354F5-15B9-4542-BF01-ECB24A15FC05}" destId="{E4BAE761-2B4B-471A-AB1B-5D48C3FF8A41}" srcOrd="1" destOrd="0" parTransId="{024714E7-0EED-439B-A95C-A3B52B61F4F5}" sibTransId="{D4605276-E375-4B9D-9500-31BDD84C6057}"/>
    <dgm:cxn modelId="{471EAA01-85FB-4ABB-9E4E-C2A27ED7E933}" srcId="{7FEC1D23-635D-4AEF-86A5-7842F19090E3}" destId="{6E56A82E-6C84-4273-90CF-9181739C05EF}" srcOrd="1" destOrd="0" parTransId="{689DC96C-0D4B-436E-B445-91B64A470C49}" sibTransId="{14C2C980-21C6-4D39-BD49-E378D6922451}"/>
    <dgm:cxn modelId="{874E26FD-D125-4E7E-A36D-AF5383F4F67A}" type="presOf" srcId="{14640905-247E-4F9F-BD04-D5439BA03E11}" destId="{BDD29A69-614B-485F-A6BA-5A7F7AF47CD2}" srcOrd="0" destOrd="3" presId="urn:microsoft.com/office/officeart/2005/8/layout/vList2"/>
    <dgm:cxn modelId="{AC614696-6571-4B94-92C6-74D56D5DAC70}" srcId="{E4BAE761-2B4B-471A-AB1B-5D48C3FF8A41}" destId="{57A9703E-ACE1-4888-9C3A-A5A6842C9EA8}" srcOrd="0" destOrd="0" parTransId="{C5D43E84-8257-416F-96D3-839358DB662D}" sibTransId="{1D105F84-1B7C-4CF4-A18D-72505FC9D93A}"/>
    <dgm:cxn modelId="{ADF8FC94-A3E7-49DA-AB8B-5736748EF869}" type="presOf" srcId="{7FEC1D23-635D-4AEF-86A5-7842F19090E3}" destId="{CA54858B-9003-4922-86C8-BF0FE700E888}" srcOrd="0" destOrd="0" presId="urn:microsoft.com/office/officeart/2005/8/layout/vList2"/>
    <dgm:cxn modelId="{04059682-6246-4A24-B9A5-6C43E199A8C4}" srcId="{7FEC1D23-635D-4AEF-86A5-7842F19090E3}" destId="{F2061A9D-E977-4692-8A47-84734A8EB51C}" srcOrd="2" destOrd="0" parTransId="{AF55B63D-CC5F-4A9A-B18C-D8AFA3CDFC3E}" sibTransId="{0EECF70A-3808-44FA-ABF0-C7DC4A165A74}"/>
    <dgm:cxn modelId="{C1EE3C2E-DAF0-4B56-828A-1EB8B7E46F7F}" type="presOf" srcId="{EEBF5F65-BEF2-4145-9516-07FC3311F67F}" destId="{BDD29A69-614B-485F-A6BA-5A7F7AF47CD2}" srcOrd="0" destOrd="2" presId="urn:microsoft.com/office/officeart/2005/8/layout/vList2"/>
    <dgm:cxn modelId="{3D0FF259-CA01-4076-9702-88220D7549BF}" type="presOf" srcId="{F2061A9D-E977-4692-8A47-84734A8EB51C}" destId="{84BCC005-E28C-4F34-9476-033C39CC05B3}" srcOrd="0" destOrd="2" presId="urn:microsoft.com/office/officeart/2005/8/layout/vList2"/>
    <dgm:cxn modelId="{1184ADA1-B791-446D-802B-0F06E34C7A4B}" srcId="{E4BAE761-2B4B-471A-AB1B-5D48C3FF8A41}" destId="{7109027B-3BBF-4B96-8B43-7C83F02D1857}" srcOrd="1" destOrd="0" parTransId="{6C7E6469-8B25-449A-9A65-32DA8F18BAD2}" sibTransId="{215A5060-83B5-4788-AA65-C4C9AB262888}"/>
    <dgm:cxn modelId="{895788F5-6A2A-4B61-B474-CCF60FDEF86B}" srcId="{E50354F5-15B9-4542-BF01-ECB24A15FC05}" destId="{7FEC1D23-635D-4AEF-86A5-7842F19090E3}" srcOrd="0" destOrd="0" parTransId="{5A25228E-982F-464B-9C0D-F5879F16D16F}" sibTransId="{C03469A4-3807-4D3F-97DD-59917021455A}"/>
    <dgm:cxn modelId="{AE2C7532-ED0E-4CAA-95C7-636C781FD09D}" type="presOf" srcId="{E4BAE761-2B4B-471A-AB1B-5D48C3FF8A41}" destId="{7BF70B72-492B-41F3-BD7E-5D1122B40A71}" srcOrd="0" destOrd="0" presId="urn:microsoft.com/office/officeart/2005/8/layout/vList2"/>
    <dgm:cxn modelId="{4E45FDD6-E918-4AB6-ABDC-5A7D04344A87}" type="presParOf" srcId="{D699B680-3F15-4247-AE40-B6A24A7AAA4B}" destId="{CA54858B-9003-4922-86C8-BF0FE700E888}" srcOrd="0" destOrd="0" presId="urn:microsoft.com/office/officeart/2005/8/layout/vList2"/>
    <dgm:cxn modelId="{E14202CD-5ABB-4626-81B3-A7B01E9A1C17}" type="presParOf" srcId="{D699B680-3F15-4247-AE40-B6A24A7AAA4B}" destId="{84BCC005-E28C-4F34-9476-033C39CC05B3}" srcOrd="1" destOrd="0" presId="urn:microsoft.com/office/officeart/2005/8/layout/vList2"/>
    <dgm:cxn modelId="{06CF18C4-0942-4F4E-892C-589A8F39EC8C}" type="presParOf" srcId="{D699B680-3F15-4247-AE40-B6A24A7AAA4B}" destId="{7BF70B72-492B-41F3-BD7E-5D1122B40A71}" srcOrd="2" destOrd="0" presId="urn:microsoft.com/office/officeart/2005/8/layout/vList2"/>
    <dgm:cxn modelId="{CCDDAC23-36B1-4C53-A7A0-D1E15B42210C}" type="presParOf" srcId="{D699B680-3F15-4247-AE40-B6A24A7AAA4B}" destId="{BDD29A69-614B-485F-A6BA-5A7F7AF47CD2}" srcOrd="3" destOrd="0" presId="urn:microsoft.com/office/officeart/2005/8/layout/vList2"/>
  </dgm:cxnLst>
  <dgm:bg/>
  <dgm:whole/>
  <dgm:extLst>
    <a:ext uri="{C62137D5-CB1D-491B-B009-E17868A290BF}">
      <dgm14:recolorImg xmlns="" xmlns:dgm14="http://schemas.microsoft.com/office/drawing/2010/diagram" xmlns:a="http://schemas.openxmlformats.org/drawingml/2006/main" xmlns:dgm="http://schemas.openxmlformats.org/drawingml/2006/diagram" val="1"/>
    </a:ex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C2C54C9-841B-41EF-80B1-88FD8D838D15}" type="doc">
      <dgm:prSet loTypeId="urn:microsoft.com/office/officeart/2005/8/layout/vList2" loCatId="list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fr-FR"/>
        </a:p>
      </dgm:t>
    </dgm:pt>
    <dgm:pt modelId="{849C8E8C-F084-4EF7-976D-C598DC19D90E}">
      <dgm:prSet phldrT="[Texte]" custT="1"/>
      <dgm:spPr>
        <a:solidFill>
          <a:schemeClr val="bg2">
            <a:lumMod val="75000"/>
            <a:alpha val="9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fr-FR" sz="1800" b="1" dirty="0" smtClean="0"/>
            <a:t>3. Fonder l'évaluation sur un support </a:t>
          </a:r>
          <a:endParaRPr lang="fr-FR" sz="1800" b="1" dirty="0"/>
        </a:p>
      </dgm:t>
    </dgm:pt>
    <dgm:pt modelId="{C8C0DAA7-A192-4DE4-98FA-60B176FA7656}" type="parTrans" cxnId="{79EBF8B1-C670-456B-B529-00741AA27080}">
      <dgm:prSet/>
      <dgm:spPr/>
      <dgm:t>
        <a:bodyPr/>
        <a:lstStyle/>
        <a:p>
          <a:endParaRPr lang="fr-FR"/>
        </a:p>
      </dgm:t>
    </dgm:pt>
    <dgm:pt modelId="{C073D246-C7F5-4B34-80B8-C27912B078DD}" type="sibTrans" cxnId="{79EBF8B1-C670-456B-B529-00741AA27080}">
      <dgm:prSet/>
      <dgm:spPr/>
      <dgm:t>
        <a:bodyPr/>
        <a:lstStyle/>
        <a:p>
          <a:endParaRPr lang="fr-FR"/>
        </a:p>
      </dgm:t>
    </dgm:pt>
    <dgm:pt modelId="{C70BE543-DE67-4C5E-BCBE-003F4F3BBC9F}">
      <dgm:prSet custT="1"/>
      <dgm:spPr/>
      <dgm:t>
        <a:bodyPr/>
        <a:lstStyle/>
        <a:p>
          <a:pPr marL="177800" lvl="0" indent="-177800" algn="just" defTabSz="1046163" rtl="0" eaLnBrk="0" fontAlgn="base" hangingPunct="0">
            <a:spcBef>
              <a:spcPts val="0"/>
            </a:spcBef>
            <a:spcAft>
              <a:spcPct val="20000"/>
            </a:spcAft>
            <a:buClr>
              <a:srgbClr val="848587"/>
            </a:buClr>
            <a:buSzPct val="170000"/>
            <a:buFont typeface="Lucida Sans Unicode" pitchFamily="34" charset="0"/>
            <a:buChar char="‣"/>
            <a:defRPr/>
          </a:pPr>
          <a:r>
            <a:rPr lang="fr-FR" sz="1600" b="0" i="1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Définir un contrat de progrès qui reconnaisse la personnalité de l'enseignant, ses efforts, son expertise et lui donne les moyens de s'améliorer et de se former de manière continue</a:t>
          </a:r>
          <a:endParaRPr lang="fr-FR" sz="1600" b="0" i="1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</dgm:t>
    </dgm:pt>
    <dgm:pt modelId="{73DDCE53-080F-42B7-906A-2217BCE139B4}" type="parTrans" cxnId="{7C269774-FB84-4A12-A2A0-14433CEDC13F}">
      <dgm:prSet/>
      <dgm:spPr/>
      <dgm:t>
        <a:bodyPr/>
        <a:lstStyle/>
        <a:p>
          <a:endParaRPr lang="fr-FR"/>
        </a:p>
      </dgm:t>
    </dgm:pt>
    <dgm:pt modelId="{4FD661E0-815C-4E9A-8107-354BB3960858}" type="sibTrans" cxnId="{7C269774-FB84-4A12-A2A0-14433CEDC13F}">
      <dgm:prSet/>
      <dgm:spPr/>
      <dgm:t>
        <a:bodyPr/>
        <a:lstStyle/>
        <a:p>
          <a:endParaRPr lang="fr-FR"/>
        </a:p>
      </dgm:t>
    </dgm:pt>
    <dgm:pt modelId="{BA17EADE-E9BF-4FD9-A96C-C7003D3233B6}">
      <dgm:prSet custT="1"/>
      <dgm:spPr/>
      <dgm:t>
        <a:bodyPr/>
        <a:lstStyle/>
        <a:p>
          <a:pPr marL="177800" lvl="0" indent="-177800" algn="just" defTabSz="1046163" rtl="0" eaLnBrk="0" fontAlgn="base" hangingPunct="0">
            <a:spcBef>
              <a:spcPts val="0"/>
            </a:spcBef>
            <a:spcAft>
              <a:spcPct val="20000"/>
            </a:spcAft>
            <a:buClr>
              <a:srgbClr val="848587"/>
            </a:buClr>
            <a:buSzPct val="170000"/>
            <a:buFont typeface="Lucida Sans Unicode" pitchFamily="34" charset="0"/>
            <a:buChar char="‣"/>
            <a:defRPr/>
          </a:pPr>
          <a:r>
            <a:rPr lang="fr-FR" sz="1600" b="0" i="1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Elaborer une lettre de mission / contrat de progrès / feuille de route pour chaque enseignant tous les 4 ou 5 ans et effectuer un suivi régulier en adaptant l’évaluation au profil du poste et de l’établissement/école</a:t>
          </a:r>
          <a:endParaRPr lang="fr-FR" sz="1600" b="0" i="1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</dgm:t>
    </dgm:pt>
    <dgm:pt modelId="{F3C589BB-2FAD-4349-B028-06EFCC9F3D27}" type="parTrans" cxnId="{403651F0-7FD4-4979-9B18-04864E29B700}">
      <dgm:prSet/>
      <dgm:spPr/>
      <dgm:t>
        <a:bodyPr/>
        <a:lstStyle/>
        <a:p>
          <a:endParaRPr lang="fr-FR"/>
        </a:p>
      </dgm:t>
    </dgm:pt>
    <dgm:pt modelId="{4D742E45-84D3-470C-BB88-EB8F9E0473F8}" type="sibTrans" cxnId="{403651F0-7FD4-4979-9B18-04864E29B700}">
      <dgm:prSet/>
      <dgm:spPr/>
      <dgm:t>
        <a:bodyPr/>
        <a:lstStyle/>
        <a:p>
          <a:endParaRPr lang="fr-FR"/>
        </a:p>
      </dgm:t>
    </dgm:pt>
    <dgm:pt modelId="{48564AE7-1C3B-4662-B22E-548A21F5178B}">
      <dgm:prSet custT="1"/>
      <dgm:spPr/>
      <dgm:t>
        <a:bodyPr/>
        <a:lstStyle/>
        <a:p>
          <a:pPr marL="177800" lvl="0" indent="-177800" algn="just" defTabSz="1046163" rtl="0" eaLnBrk="0" fontAlgn="base" hangingPunct="0">
            <a:spcBef>
              <a:spcPts val="0"/>
            </a:spcBef>
            <a:spcAft>
              <a:spcPct val="20000"/>
            </a:spcAft>
            <a:buClr>
              <a:srgbClr val="848587"/>
            </a:buClr>
            <a:buSzPct val="170000"/>
            <a:buFont typeface="Lucida Sans Unicode" pitchFamily="34" charset="0"/>
            <a:buChar char="‣"/>
            <a:defRPr/>
          </a:pPr>
          <a:r>
            <a:rPr lang="fr-FR" sz="1600" b="0" i="1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Elaborer une lettre de mission pour chaque enseignant tous les 4 ou 5 ans et effectuer un suivi régulier</a:t>
          </a:r>
          <a:endParaRPr lang="fr-FR" sz="1600" b="0" i="1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</dgm:t>
    </dgm:pt>
    <dgm:pt modelId="{2C12C0A2-6B3C-40C1-998D-4229DA304966}" type="parTrans" cxnId="{FF7830B7-E20C-43F7-BEAC-883583A8E689}">
      <dgm:prSet/>
      <dgm:spPr/>
      <dgm:t>
        <a:bodyPr/>
        <a:lstStyle/>
        <a:p>
          <a:endParaRPr lang="fr-FR"/>
        </a:p>
      </dgm:t>
    </dgm:pt>
    <dgm:pt modelId="{28770A44-F549-43D6-82E2-ACEA6CBA8E37}" type="sibTrans" cxnId="{FF7830B7-E20C-43F7-BEAC-883583A8E689}">
      <dgm:prSet/>
      <dgm:spPr/>
      <dgm:t>
        <a:bodyPr/>
        <a:lstStyle/>
        <a:p>
          <a:endParaRPr lang="fr-FR"/>
        </a:p>
      </dgm:t>
    </dgm:pt>
    <dgm:pt modelId="{6BACE8BB-DF04-4E16-9F60-7076204D5E58}">
      <dgm:prSet custT="1"/>
      <dgm:spPr/>
      <dgm:t>
        <a:bodyPr/>
        <a:lstStyle/>
        <a:p>
          <a:pPr marL="177800" lvl="0" indent="-177800" algn="just" defTabSz="1046163" rtl="0" eaLnBrk="0" fontAlgn="base" hangingPunct="0">
            <a:spcBef>
              <a:spcPts val="0"/>
            </a:spcBef>
            <a:spcAft>
              <a:spcPct val="20000"/>
            </a:spcAft>
            <a:buClr>
              <a:srgbClr val="848587"/>
            </a:buClr>
            <a:buSzPct val="170000"/>
            <a:buFont typeface="Lucida Sans Unicode" pitchFamily="34" charset="0"/>
            <a:buChar char="‣"/>
            <a:defRPr/>
          </a:pPr>
          <a:r>
            <a:rPr lang="fr-FR" sz="1600" b="0" i="1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Instaurer un bilan de compétences bisannuel listant les points forts et les points à améliorer</a:t>
          </a:r>
          <a:endParaRPr lang="fr-FR" sz="1600" b="0" i="1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</dgm:t>
    </dgm:pt>
    <dgm:pt modelId="{EBF387BC-57C2-40FD-BEC6-84BB3313ABC5}" type="parTrans" cxnId="{1533C6A9-49DB-42EA-A428-8902F2F47F32}">
      <dgm:prSet/>
      <dgm:spPr/>
      <dgm:t>
        <a:bodyPr/>
        <a:lstStyle/>
        <a:p>
          <a:endParaRPr lang="fr-FR"/>
        </a:p>
      </dgm:t>
    </dgm:pt>
    <dgm:pt modelId="{8E41CA18-9D4B-49B5-ADF2-66FC726BE0E4}" type="sibTrans" cxnId="{1533C6A9-49DB-42EA-A428-8902F2F47F32}">
      <dgm:prSet/>
      <dgm:spPr/>
      <dgm:t>
        <a:bodyPr/>
        <a:lstStyle/>
        <a:p>
          <a:endParaRPr lang="fr-FR"/>
        </a:p>
      </dgm:t>
    </dgm:pt>
    <dgm:pt modelId="{F1A7D548-8CA9-497A-8A2B-458FD824556C}">
      <dgm:prSet custT="1"/>
      <dgm:spPr/>
      <dgm:t>
        <a:bodyPr/>
        <a:lstStyle/>
        <a:p>
          <a:pPr marL="177800" lvl="0" indent="-177800" algn="just" defTabSz="1046163" rtl="0" eaLnBrk="0" fontAlgn="base" hangingPunct="0">
            <a:spcBef>
              <a:spcPts val="0"/>
            </a:spcBef>
            <a:spcAft>
              <a:spcPct val="20000"/>
            </a:spcAft>
            <a:buClr>
              <a:srgbClr val="848587"/>
            </a:buClr>
            <a:buSzPct val="170000"/>
            <a:buFont typeface="Lucida Sans Unicode" pitchFamily="34" charset="0"/>
            <a:buChar char="‣"/>
            <a:defRPr/>
          </a:pPr>
          <a:r>
            <a:rPr lang="fr-FR" sz="1600" b="0" i="1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Mettre en place un livret d'auto-évaluation</a:t>
          </a:r>
          <a:endParaRPr lang="fr-FR" sz="1600" b="0" i="1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</dgm:t>
    </dgm:pt>
    <dgm:pt modelId="{33E9E154-D113-480D-B84A-1F3D8E881565}" type="parTrans" cxnId="{CD7BB15A-70EF-4122-BD29-69331D1E95BE}">
      <dgm:prSet/>
      <dgm:spPr/>
      <dgm:t>
        <a:bodyPr/>
        <a:lstStyle/>
        <a:p>
          <a:endParaRPr lang="fr-FR"/>
        </a:p>
      </dgm:t>
    </dgm:pt>
    <dgm:pt modelId="{586CDB67-0E1B-4B99-91BF-ED3415FAA432}" type="sibTrans" cxnId="{CD7BB15A-70EF-4122-BD29-69331D1E95BE}">
      <dgm:prSet/>
      <dgm:spPr/>
      <dgm:t>
        <a:bodyPr/>
        <a:lstStyle/>
        <a:p>
          <a:endParaRPr lang="fr-FR"/>
        </a:p>
      </dgm:t>
    </dgm:pt>
    <dgm:pt modelId="{CA2567F3-BDCF-4F6D-B320-CCC05FFF2B5D}">
      <dgm:prSet custT="1"/>
      <dgm:spPr/>
      <dgm:t>
        <a:bodyPr/>
        <a:lstStyle/>
        <a:p>
          <a:pPr marL="177800" lvl="0" indent="-177800" algn="just" defTabSz="1046163" rtl="0" eaLnBrk="0" fontAlgn="base" hangingPunct="0">
            <a:spcBef>
              <a:spcPts val="0"/>
            </a:spcBef>
            <a:spcAft>
              <a:spcPct val="20000"/>
            </a:spcAft>
            <a:buClr>
              <a:srgbClr val="848587"/>
            </a:buClr>
            <a:buSzPct val="170000"/>
            <a:buFont typeface="Lucida Sans Unicode" pitchFamily="34" charset="0"/>
            <a:buChar char="‣"/>
            <a:defRPr/>
          </a:pPr>
          <a:r>
            <a:rPr lang="fr-FR" sz="1600" b="0" i="1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Décliner le référentiel des 10 compétences en critères de réussite puis items </a:t>
          </a:r>
          <a:r>
            <a:rPr lang="fr-FR" sz="1700" i="1" dirty="0" smtClean="0"/>
            <a:t>	</a:t>
          </a:r>
          <a:endParaRPr lang="fr-FR" sz="1600" b="0" i="1" dirty="0">
            <a:solidFill>
              <a:schemeClr val="bg2">
                <a:lumMod val="75000"/>
              </a:schemeClr>
            </a:solidFill>
            <a:latin typeface="+mj-lt"/>
            <a:ea typeface="+mn-ea"/>
            <a:cs typeface="Calibri" pitchFamily="34" charset="0"/>
          </a:endParaRPr>
        </a:p>
      </dgm:t>
    </dgm:pt>
    <dgm:pt modelId="{28426281-489D-4B12-9AD7-C30107255990}" type="parTrans" cxnId="{52B774DA-8CE3-49C8-86AF-20AB298F7C14}">
      <dgm:prSet/>
      <dgm:spPr/>
      <dgm:t>
        <a:bodyPr/>
        <a:lstStyle/>
        <a:p>
          <a:endParaRPr lang="fr-FR"/>
        </a:p>
      </dgm:t>
    </dgm:pt>
    <dgm:pt modelId="{1DA76D9F-9325-4866-A80E-061D6E2271E8}" type="sibTrans" cxnId="{52B774DA-8CE3-49C8-86AF-20AB298F7C14}">
      <dgm:prSet/>
      <dgm:spPr/>
      <dgm:t>
        <a:bodyPr/>
        <a:lstStyle/>
        <a:p>
          <a:endParaRPr lang="fr-FR"/>
        </a:p>
      </dgm:t>
    </dgm:pt>
    <dgm:pt modelId="{D1068531-5880-41CF-BBE2-280769CBD0C5}" type="pres">
      <dgm:prSet presAssocID="{3C2C54C9-841B-41EF-80B1-88FD8D838D1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3E70368-EB08-43FA-AC94-A7A2ED58DE75}" type="pres">
      <dgm:prSet presAssocID="{849C8E8C-F084-4EF7-976D-C598DC19D90E}" presName="parentText" presStyleLbl="node1" presStyleIdx="0" presStyleCnt="1" custScaleY="45926" custLinFactNeighborY="-2548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8329EB2-2336-4027-913D-FC773E694C56}" type="pres">
      <dgm:prSet presAssocID="{849C8E8C-F084-4EF7-976D-C598DC19D90E}" presName="childText" presStyleLbl="revTx" presStyleIdx="0" presStyleCnt="1" custScaleY="10509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B5F8D681-FC5A-44E3-B06E-FB63BC82B197}" type="presOf" srcId="{849C8E8C-F084-4EF7-976D-C598DC19D90E}" destId="{03E70368-EB08-43FA-AC94-A7A2ED58DE75}" srcOrd="0" destOrd="0" presId="urn:microsoft.com/office/officeart/2005/8/layout/vList2"/>
    <dgm:cxn modelId="{79EBF8B1-C670-456B-B529-00741AA27080}" srcId="{3C2C54C9-841B-41EF-80B1-88FD8D838D15}" destId="{849C8E8C-F084-4EF7-976D-C598DC19D90E}" srcOrd="0" destOrd="0" parTransId="{C8C0DAA7-A192-4DE4-98FA-60B176FA7656}" sibTransId="{C073D246-C7F5-4B34-80B8-C27912B078DD}"/>
    <dgm:cxn modelId="{7C269774-FB84-4A12-A2A0-14433CEDC13F}" srcId="{849C8E8C-F084-4EF7-976D-C598DC19D90E}" destId="{C70BE543-DE67-4C5E-BCBE-003F4F3BBC9F}" srcOrd="0" destOrd="0" parTransId="{73DDCE53-080F-42B7-906A-2217BCE139B4}" sibTransId="{4FD661E0-815C-4E9A-8107-354BB3960858}"/>
    <dgm:cxn modelId="{403651F0-7FD4-4979-9B18-04864E29B700}" srcId="{849C8E8C-F084-4EF7-976D-C598DC19D90E}" destId="{BA17EADE-E9BF-4FD9-A96C-C7003D3233B6}" srcOrd="1" destOrd="0" parTransId="{F3C589BB-2FAD-4349-B028-06EFCC9F3D27}" sibTransId="{4D742E45-84D3-470C-BB88-EB8F9E0473F8}"/>
    <dgm:cxn modelId="{60E88075-F860-4352-98C4-C77D1103204F}" type="presOf" srcId="{48564AE7-1C3B-4662-B22E-548A21F5178B}" destId="{98329EB2-2336-4027-913D-FC773E694C56}" srcOrd="0" destOrd="2" presId="urn:microsoft.com/office/officeart/2005/8/layout/vList2"/>
    <dgm:cxn modelId="{E9AC51E8-C6C3-4F2E-9A7D-D22BEEF08A5D}" type="presOf" srcId="{6BACE8BB-DF04-4E16-9F60-7076204D5E58}" destId="{98329EB2-2336-4027-913D-FC773E694C56}" srcOrd="0" destOrd="3" presId="urn:microsoft.com/office/officeart/2005/8/layout/vList2"/>
    <dgm:cxn modelId="{52B774DA-8CE3-49C8-86AF-20AB298F7C14}" srcId="{849C8E8C-F084-4EF7-976D-C598DC19D90E}" destId="{CA2567F3-BDCF-4F6D-B320-CCC05FFF2B5D}" srcOrd="5" destOrd="0" parTransId="{28426281-489D-4B12-9AD7-C30107255990}" sibTransId="{1DA76D9F-9325-4866-A80E-061D6E2271E8}"/>
    <dgm:cxn modelId="{1B03BC8C-1355-452E-B325-127BF199FCEA}" type="presOf" srcId="{F1A7D548-8CA9-497A-8A2B-458FD824556C}" destId="{98329EB2-2336-4027-913D-FC773E694C56}" srcOrd="0" destOrd="4" presId="urn:microsoft.com/office/officeart/2005/8/layout/vList2"/>
    <dgm:cxn modelId="{FF7830B7-E20C-43F7-BEAC-883583A8E689}" srcId="{849C8E8C-F084-4EF7-976D-C598DC19D90E}" destId="{48564AE7-1C3B-4662-B22E-548A21F5178B}" srcOrd="2" destOrd="0" parTransId="{2C12C0A2-6B3C-40C1-998D-4229DA304966}" sibTransId="{28770A44-F549-43D6-82E2-ACEA6CBA8E37}"/>
    <dgm:cxn modelId="{3AAB9532-6745-44BD-9FD7-9E4C85358A8D}" type="presOf" srcId="{BA17EADE-E9BF-4FD9-A96C-C7003D3233B6}" destId="{98329EB2-2336-4027-913D-FC773E694C56}" srcOrd="0" destOrd="1" presId="urn:microsoft.com/office/officeart/2005/8/layout/vList2"/>
    <dgm:cxn modelId="{42BCAE73-4FCB-4C2C-B5EB-8138634E6EE5}" type="presOf" srcId="{CA2567F3-BDCF-4F6D-B320-CCC05FFF2B5D}" destId="{98329EB2-2336-4027-913D-FC773E694C56}" srcOrd="0" destOrd="5" presId="urn:microsoft.com/office/officeart/2005/8/layout/vList2"/>
    <dgm:cxn modelId="{CD7BB15A-70EF-4122-BD29-69331D1E95BE}" srcId="{849C8E8C-F084-4EF7-976D-C598DC19D90E}" destId="{F1A7D548-8CA9-497A-8A2B-458FD824556C}" srcOrd="4" destOrd="0" parTransId="{33E9E154-D113-480D-B84A-1F3D8E881565}" sibTransId="{586CDB67-0E1B-4B99-91BF-ED3415FAA432}"/>
    <dgm:cxn modelId="{1533C6A9-49DB-42EA-A428-8902F2F47F32}" srcId="{849C8E8C-F084-4EF7-976D-C598DC19D90E}" destId="{6BACE8BB-DF04-4E16-9F60-7076204D5E58}" srcOrd="3" destOrd="0" parTransId="{EBF387BC-57C2-40FD-BEC6-84BB3313ABC5}" sibTransId="{8E41CA18-9D4B-49B5-ADF2-66FC726BE0E4}"/>
    <dgm:cxn modelId="{1BD59E04-9D3D-4F13-B907-67F10AE22CDB}" type="presOf" srcId="{C70BE543-DE67-4C5E-BCBE-003F4F3BBC9F}" destId="{98329EB2-2336-4027-913D-FC773E694C56}" srcOrd="0" destOrd="0" presId="urn:microsoft.com/office/officeart/2005/8/layout/vList2"/>
    <dgm:cxn modelId="{1B8FC974-3E29-4AE9-84B3-9D11CE87EE75}" type="presOf" srcId="{3C2C54C9-841B-41EF-80B1-88FD8D838D15}" destId="{D1068531-5880-41CF-BBE2-280769CBD0C5}" srcOrd="0" destOrd="0" presId="urn:microsoft.com/office/officeart/2005/8/layout/vList2"/>
    <dgm:cxn modelId="{DB412313-18F8-41B4-8518-8153124BE898}" type="presParOf" srcId="{D1068531-5880-41CF-BBE2-280769CBD0C5}" destId="{03E70368-EB08-43FA-AC94-A7A2ED58DE75}" srcOrd="0" destOrd="0" presId="urn:microsoft.com/office/officeart/2005/8/layout/vList2"/>
    <dgm:cxn modelId="{CACC33AD-164A-4460-9133-DA2E04E1517E}" type="presParOf" srcId="{D1068531-5880-41CF-BBE2-280769CBD0C5}" destId="{98329EB2-2336-4027-913D-FC773E694C56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479AEF4-26E8-40BA-9CBF-D5C9FF6922CC}" type="doc">
      <dgm:prSet loTypeId="urn:microsoft.com/office/officeart/2005/8/layout/vList2" loCatId="list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fr-FR"/>
        </a:p>
      </dgm:t>
    </dgm:pt>
    <dgm:pt modelId="{1D7F7DC0-5822-4418-9AF6-38EFD03370BA}">
      <dgm:prSet phldrT="[Texte]" custT="1"/>
      <dgm:spPr>
        <a:solidFill>
          <a:schemeClr val="bg2">
            <a:lumMod val="75000"/>
            <a:alpha val="9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fr-FR" sz="1800" b="1" dirty="0" smtClean="0"/>
            <a:t>4. Distinguer les activités hors la classe en restant équitable </a:t>
          </a:r>
          <a:endParaRPr lang="fr-FR" sz="1800" b="1" dirty="0"/>
        </a:p>
      </dgm:t>
    </dgm:pt>
    <dgm:pt modelId="{88309091-526F-4398-B66A-7C364A7D6BE1}" type="parTrans" cxnId="{AA68F978-1252-429A-A694-CFB74483C72E}">
      <dgm:prSet/>
      <dgm:spPr/>
      <dgm:t>
        <a:bodyPr/>
        <a:lstStyle/>
        <a:p>
          <a:endParaRPr lang="fr-FR"/>
        </a:p>
      </dgm:t>
    </dgm:pt>
    <dgm:pt modelId="{8243D0C0-CDCD-4036-B655-87B6C7A7F9B9}" type="sibTrans" cxnId="{AA68F978-1252-429A-A694-CFB74483C72E}">
      <dgm:prSet/>
      <dgm:spPr/>
      <dgm:t>
        <a:bodyPr/>
        <a:lstStyle/>
        <a:p>
          <a:endParaRPr lang="fr-FR"/>
        </a:p>
      </dgm:t>
    </dgm:pt>
    <dgm:pt modelId="{C72FEE54-4598-4DB3-8CCA-950C1B384BDF}">
      <dgm:prSet custT="1"/>
      <dgm:spPr/>
      <dgm:t>
        <a:bodyPr/>
        <a:lstStyle/>
        <a:p>
          <a:pPr marL="177800" lvl="0" indent="-177800" algn="just" defTabSz="1046163" rtl="0" eaLnBrk="0" fontAlgn="base" hangingPunct="0">
            <a:spcBef>
              <a:spcPts val="0"/>
            </a:spcBef>
            <a:spcAft>
              <a:spcPct val="20000"/>
            </a:spcAft>
            <a:buClr>
              <a:srgbClr val="848587"/>
            </a:buClr>
            <a:buSzPct val="170000"/>
            <a:buFont typeface="Lucida Sans Unicode" pitchFamily="34" charset="0"/>
            <a:buChar char="‣"/>
            <a:defRPr/>
          </a:pPr>
          <a:r>
            <a:rPr lang="fr-FR" sz="1600" b="0" i="1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Distinguer les obligations et l'investissement 	</a:t>
          </a:r>
          <a:endParaRPr lang="fr-FR" sz="1600" b="0" i="1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</dgm:t>
    </dgm:pt>
    <dgm:pt modelId="{66B4DB96-5DDB-4390-B0F2-2E4530BA079C}" type="parTrans" cxnId="{B38D9FC9-C32C-4BFA-81E3-90ED02C16A1C}">
      <dgm:prSet/>
      <dgm:spPr/>
      <dgm:t>
        <a:bodyPr/>
        <a:lstStyle/>
        <a:p>
          <a:endParaRPr lang="fr-FR"/>
        </a:p>
      </dgm:t>
    </dgm:pt>
    <dgm:pt modelId="{430628AE-EA7C-42CA-B2A9-68BB72B96730}" type="sibTrans" cxnId="{B38D9FC9-C32C-4BFA-81E3-90ED02C16A1C}">
      <dgm:prSet/>
      <dgm:spPr/>
      <dgm:t>
        <a:bodyPr/>
        <a:lstStyle/>
        <a:p>
          <a:endParaRPr lang="fr-FR"/>
        </a:p>
      </dgm:t>
    </dgm:pt>
    <dgm:pt modelId="{C5345C28-8F81-431A-8C47-68C354D60EB7}">
      <dgm:prSet custT="1"/>
      <dgm:spPr/>
      <dgm:t>
        <a:bodyPr/>
        <a:lstStyle/>
        <a:p>
          <a:pPr marL="177800" lvl="0" indent="-177800" algn="just" defTabSz="1046163" rtl="0" eaLnBrk="0" fontAlgn="base" hangingPunct="0">
            <a:spcBef>
              <a:spcPts val="0"/>
            </a:spcBef>
            <a:spcAft>
              <a:spcPct val="20000"/>
            </a:spcAft>
            <a:buClr>
              <a:srgbClr val="848587"/>
            </a:buClr>
            <a:buSzPct val="170000"/>
            <a:buFont typeface="Lucida Sans Unicode" pitchFamily="34" charset="0"/>
            <a:buChar char="‣"/>
            <a:defRPr/>
          </a:pPr>
          <a:r>
            <a:rPr lang="fr-FR" sz="1600" b="0" i="1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Distinguer les critères qui font partie des obligations d’un enseignant des critères qui vont au-delà</a:t>
          </a:r>
          <a:endParaRPr lang="fr-FR" sz="1600" b="0" i="1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</dgm:t>
    </dgm:pt>
    <dgm:pt modelId="{B0DA5010-2A62-48AF-BE48-8EBDE40306FF}" type="parTrans" cxnId="{C214640A-F6FB-458D-B347-BC865F83B1F8}">
      <dgm:prSet/>
      <dgm:spPr/>
      <dgm:t>
        <a:bodyPr/>
        <a:lstStyle/>
        <a:p>
          <a:endParaRPr lang="fr-FR"/>
        </a:p>
      </dgm:t>
    </dgm:pt>
    <dgm:pt modelId="{B57F999B-43FD-4025-BEA4-5F31C6CBDB54}" type="sibTrans" cxnId="{C214640A-F6FB-458D-B347-BC865F83B1F8}">
      <dgm:prSet/>
      <dgm:spPr/>
      <dgm:t>
        <a:bodyPr/>
        <a:lstStyle/>
        <a:p>
          <a:endParaRPr lang="fr-FR"/>
        </a:p>
      </dgm:t>
    </dgm:pt>
    <dgm:pt modelId="{59BE8F52-6A43-4476-9400-B0C57A699485}">
      <dgm:prSet custT="1"/>
      <dgm:spPr/>
      <dgm:t>
        <a:bodyPr/>
        <a:lstStyle/>
        <a:p>
          <a:pPr marL="177800" lvl="0" indent="-177800" algn="just" defTabSz="1046163" rtl="0" eaLnBrk="0" fontAlgn="base" hangingPunct="0">
            <a:spcBef>
              <a:spcPts val="0"/>
            </a:spcBef>
            <a:spcAft>
              <a:spcPct val="20000"/>
            </a:spcAft>
            <a:buClr>
              <a:srgbClr val="848587"/>
            </a:buClr>
            <a:buSzPct val="170000"/>
            <a:buFont typeface="Lucida Sans Unicode" pitchFamily="34" charset="0"/>
            <a:buChar char="‣"/>
            <a:defRPr/>
          </a:pPr>
          <a:r>
            <a:rPr lang="fr-FR" sz="1600" b="0" i="1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Evaluer les équipes	</a:t>
          </a:r>
          <a:endParaRPr lang="fr-FR" sz="1600" b="0" i="1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</dgm:t>
    </dgm:pt>
    <dgm:pt modelId="{66700947-995A-468C-BE0C-90BF53878DEE}" type="parTrans" cxnId="{4B367A2C-67D0-48C5-82EC-60D592C44588}">
      <dgm:prSet/>
      <dgm:spPr/>
      <dgm:t>
        <a:bodyPr/>
        <a:lstStyle/>
        <a:p>
          <a:endParaRPr lang="fr-FR"/>
        </a:p>
      </dgm:t>
    </dgm:pt>
    <dgm:pt modelId="{BE5BDA91-4D3D-4A29-BD84-DE6AB86474EA}" type="sibTrans" cxnId="{4B367A2C-67D0-48C5-82EC-60D592C44588}">
      <dgm:prSet/>
      <dgm:spPr/>
      <dgm:t>
        <a:bodyPr/>
        <a:lstStyle/>
        <a:p>
          <a:endParaRPr lang="fr-FR"/>
        </a:p>
      </dgm:t>
    </dgm:pt>
    <dgm:pt modelId="{97EEB2C3-0DCE-4779-B384-3C51F79E39AE}">
      <dgm:prSet custT="1"/>
      <dgm:spPr/>
      <dgm:t>
        <a:bodyPr/>
        <a:lstStyle/>
        <a:p>
          <a:pPr marL="177800" lvl="0" indent="-177800" algn="just" defTabSz="1046163" rtl="0" eaLnBrk="0" fontAlgn="base" hangingPunct="0">
            <a:spcBef>
              <a:spcPts val="0"/>
            </a:spcBef>
            <a:spcAft>
              <a:spcPct val="20000"/>
            </a:spcAft>
            <a:buClr>
              <a:srgbClr val="848587"/>
            </a:buClr>
            <a:buSzPct val="170000"/>
            <a:buFont typeface="Lucida Sans Unicode" pitchFamily="34" charset="0"/>
            <a:buChar char="‣"/>
            <a:defRPr/>
          </a:pPr>
          <a:r>
            <a:rPr lang="fr-FR" sz="1600" b="0" i="1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Inspecter l'établissement/école et/ou les équipes dans leur ensemble </a:t>
          </a:r>
        </a:p>
      </dgm:t>
    </dgm:pt>
    <dgm:pt modelId="{11CF1204-6DA1-4489-AAA8-820E4B35DAAC}" type="parTrans" cxnId="{6355283E-84D8-4D82-8A3A-098369882322}">
      <dgm:prSet/>
      <dgm:spPr/>
      <dgm:t>
        <a:bodyPr/>
        <a:lstStyle/>
        <a:p>
          <a:endParaRPr lang="fr-FR"/>
        </a:p>
      </dgm:t>
    </dgm:pt>
    <dgm:pt modelId="{78A94EE1-20E0-48AB-B54B-A596EEEB01A2}" type="sibTrans" cxnId="{6355283E-84D8-4D82-8A3A-098369882322}">
      <dgm:prSet/>
      <dgm:spPr/>
      <dgm:t>
        <a:bodyPr/>
        <a:lstStyle/>
        <a:p>
          <a:endParaRPr lang="fr-FR"/>
        </a:p>
      </dgm:t>
    </dgm:pt>
    <dgm:pt modelId="{2CFADC75-A66A-49ED-BD74-B2ACBBB30061}">
      <dgm:prSet custT="1"/>
      <dgm:spPr>
        <a:solidFill>
          <a:schemeClr val="bg1">
            <a:lumMod val="50000"/>
            <a:alpha val="7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fr-FR" sz="1800" b="1" dirty="0" smtClean="0"/>
            <a:t>5. Elargir l'évaluation aux conditions d'exercice de la profession </a:t>
          </a:r>
          <a:endParaRPr lang="fr-FR" sz="1800" b="1" dirty="0"/>
        </a:p>
      </dgm:t>
    </dgm:pt>
    <dgm:pt modelId="{E46E8164-5416-45A9-9A7D-D379B1F69959}" type="parTrans" cxnId="{E2F71B04-342C-4EC0-9F23-55478A2687E7}">
      <dgm:prSet/>
      <dgm:spPr/>
      <dgm:t>
        <a:bodyPr/>
        <a:lstStyle/>
        <a:p>
          <a:endParaRPr lang="fr-FR"/>
        </a:p>
      </dgm:t>
    </dgm:pt>
    <dgm:pt modelId="{6DB95D32-A101-4A86-8848-5FE00197FCBD}" type="sibTrans" cxnId="{E2F71B04-342C-4EC0-9F23-55478A2687E7}">
      <dgm:prSet/>
      <dgm:spPr/>
      <dgm:t>
        <a:bodyPr/>
        <a:lstStyle/>
        <a:p>
          <a:endParaRPr lang="fr-FR"/>
        </a:p>
      </dgm:t>
    </dgm:pt>
    <dgm:pt modelId="{FDCAD580-A40C-4424-8017-4483F0AD2210}">
      <dgm:prSet custT="1"/>
      <dgm:spPr/>
      <dgm:t>
        <a:bodyPr/>
        <a:lstStyle/>
        <a:p>
          <a:pPr marL="177800" lvl="0" indent="-177800" algn="just" defTabSz="1046163" rtl="0" eaLnBrk="0" fontAlgn="base" hangingPunct="0">
            <a:spcBef>
              <a:spcPts val="0"/>
            </a:spcBef>
            <a:spcAft>
              <a:spcPct val="20000"/>
            </a:spcAft>
            <a:buClr>
              <a:srgbClr val="848587"/>
            </a:buClr>
            <a:buSzPct val="170000"/>
            <a:buFont typeface="Lucida Sans Unicode" pitchFamily="34" charset="0"/>
            <a:buChar char="‣"/>
            <a:defRPr/>
          </a:pPr>
          <a:r>
            <a:rPr lang="fr-FR" sz="1600" b="0" i="1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Adapter l’évaluation au lieu, à l’établissement/école, et au public d’élèves de l’enseignant</a:t>
          </a:r>
          <a:r>
            <a:rPr lang="fr-FR" sz="1600" b="0" i="1" dirty="0" smtClean="0">
              <a:solidFill>
                <a:schemeClr val="bg2">
                  <a:lumMod val="75000"/>
                </a:schemeClr>
              </a:solidFill>
              <a:latin typeface="+mj-lt"/>
              <a:ea typeface="+mn-ea"/>
              <a:cs typeface="Calibri" pitchFamily="34" charset="0"/>
            </a:rPr>
            <a:t>.</a:t>
          </a:r>
          <a:endParaRPr lang="fr-FR" sz="1600" b="0" i="1" dirty="0">
            <a:solidFill>
              <a:schemeClr val="bg2">
                <a:lumMod val="75000"/>
              </a:schemeClr>
            </a:solidFill>
            <a:latin typeface="+mj-lt"/>
            <a:ea typeface="+mn-ea"/>
            <a:cs typeface="Calibri" pitchFamily="34" charset="0"/>
          </a:endParaRPr>
        </a:p>
      </dgm:t>
    </dgm:pt>
    <dgm:pt modelId="{C583DB36-32FC-4019-BBF1-F7A95ACBE317}" type="parTrans" cxnId="{6FB08BEF-40DB-4459-B938-B7B89B7861B7}">
      <dgm:prSet/>
      <dgm:spPr/>
      <dgm:t>
        <a:bodyPr/>
        <a:lstStyle/>
        <a:p>
          <a:endParaRPr lang="fr-FR"/>
        </a:p>
      </dgm:t>
    </dgm:pt>
    <dgm:pt modelId="{5C0D4BF3-C39E-4F32-BEE5-F0E5046FE56C}" type="sibTrans" cxnId="{6FB08BEF-40DB-4459-B938-B7B89B7861B7}">
      <dgm:prSet/>
      <dgm:spPr/>
      <dgm:t>
        <a:bodyPr/>
        <a:lstStyle/>
        <a:p>
          <a:endParaRPr lang="fr-FR"/>
        </a:p>
      </dgm:t>
    </dgm:pt>
    <dgm:pt modelId="{41F51221-0FAF-4F35-9164-3CBCAA9360AE}">
      <dgm:prSet custT="1"/>
      <dgm:spPr>
        <a:solidFill>
          <a:schemeClr val="bg1">
            <a:lumMod val="75000"/>
            <a:alpha val="5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fr-FR" sz="1800" b="1" dirty="0" smtClean="0">
              <a:solidFill>
                <a:schemeClr val="tx2"/>
              </a:solidFill>
            </a:rPr>
            <a:t>6. Favoriser les échanges lors de l'évaluation</a:t>
          </a:r>
          <a:endParaRPr lang="fr-FR" sz="1800" b="1" dirty="0">
            <a:solidFill>
              <a:schemeClr val="tx2"/>
            </a:solidFill>
          </a:endParaRPr>
        </a:p>
      </dgm:t>
    </dgm:pt>
    <dgm:pt modelId="{E0A526C9-951B-4D50-9BDF-BC253A905D68}" type="parTrans" cxnId="{9C497023-C436-47E8-AF2E-292B3D33433D}">
      <dgm:prSet/>
      <dgm:spPr/>
      <dgm:t>
        <a:bodyPr/>
        <a:lstStyle/>
        <a:p>
          <a:endParaRPr lang="fr-FR"/>
        </a:p>
      </dgm:t>
    </dgm:pt>
    <dgm:pt modelId="{961FAA00-449D-4635-8B6D-BBB618BBE903}" type="sibTrans" cxnId="{9C497023-C436-47E8-AF2E-292B3D33433D}">
      <dgm:prSet/>
      <dgm:spPr/>
      <dgm:t>
        <a:bodyPr/>
        <a:lstStyle/>
        <a:p>
          <a:endParaRPr lang="fr-FR"/>
        </a:p>
      </dgm:t>
    </dgm:pt>
    <dgm:pt modelId="{94ED640A-5503-42F6-9B7E-E3162CDCB21D}">
      <dgm:prSet custT="1"/>
      <dgm:spPr/>
      <dgm:t>
        <a:bodyPr/>
        <a:lstStyle/>
        <a:p>
          <a:pPr marL="177800" lvl="0" indent="-177800" algn="just" defTabSz="1046163" rtl="0" eaLnBrk="0" fontAlgn="base" hangingPunct="0">
            <a:spcBef>
              <a:spcPts val="0"/>
            </a:spcBef>
            <a:spcAft>
              <a:spcPct val="20000"/>
            </a:spcAft>
            <a:buClr>
              <a:srgbClr val="848587"/>
            </a:buClr>
            <a:buSzPct val="170000"/>
            <a:buFont typeface="Lucida Sans Unicode" pitchFamily="34" charset="0"/>
            <a:buChar char="‣"/>
            <a:defRPr/>
          </a:pPr>
          <a:r>
            <a:rPr lang="fr-FR" sz="1600" b="0" i="1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Privilégier l’entretien par rapport à la note</a:t>
          </a:r>
          <a:endParaRPr lang="fr-FR" sz="1600" b="0" i="1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</dgm:t>
    </dgm:pt>
    <dgm:pt modelId="{CA6A17D6-2488-4460-AD12-E1981A4DB216}" type="parTrans" cxnId="{9765768D-F555-4D0F-9E9E-B12140C90A57}">
      <dgm:prSet/>
      <dgm:spPr/>
      <dgm:t>
        <a:bodyPr/>
        <a:lstStyle/>
        <a:p>
          <a:endParaRPr lang="fr-FR"/>
        </a:p>
      </dgm:t>
    </dgm:pt>
    <dgm:pt modelId="{1E1632EA-AA58-4162-8680-DD5F79A9355C}" type="sibTrans" cxnId="{9765768D-F555-4D0F-9E9E-B12140C90A57}">
      <dgm:prSet/>
      <dgm:spPr/>
      <dgm:t>
        <a:bodyPr/>
        <a:lstStyle/>
        <a:p>
          <a:endParaRPr lang="fr-FR"/>
        </a:p>
      </dgm:t>
    </dgm:pt>
    <dgm:pt modelId="{B02FEE15-61D5-4818-8401-2E6E48DC2ABD}">
      <dgm:prSet custT="1"/>
      <dgm:spPr/>
      <dgm:t>
        <a:bodyPr/>
        <a:lstStyle/>
        <a:p>
          <a:pPr marL="177800" lvl="0" indent="-177800" algn="just" defTabSz="1046163" rtl="0" eaLnBrk="0" fontAlgn="base" hangingPunct="0">
            <a:spcBef>
              <a:spcPts val="0"/>
            </a:spcBef>
            <a:spcAft>
              <a:spcPct val="20000"/>
            </a:spcAft>
            <a:buClr>
              <a:srgbClr val="848587"/>
            </a:buClr>
            <a:buSzPct val="170000"/>
            <a:buFont typeface="Lucida Sans Unicode" pitchFamily="34" charset="0"/>
            <a:buChar char="‣"/>
            <a:defRPr/>
          </a:pPr>
          <a:r>
            <a:rPr lang="fr-FR" sz="1600" b="0" i="1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Accorder plus de place à la présentation de son travail et de sa progression</a:t>
          </a:r>
          <a:endParaRPr lang="fr-FR" sz="1600" b="0" i="1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</dgm:t>
    </dgm:pt>
    <dgm:pt modelId="{62013C5E-4429-4BE0-A815-26EE76039F74}" type="parTrans" cxnId="{58016BBA-A9E3-45BF-88C0-2BDE9FDF6668}">
      <dgm:prSet/>
      <dgm:spPr/>
      <dgm:t>
        <a:bodyPr/>
        <a:lstStyle/>
        <a:p>
          <a:endParaRPr lang="fr-FR"/>
        </a:p>
      </dgm:t>
    </dgm:pt>
    <dgm:pt modelId="{261A8E5C-9784-4982-AB21-DBB4CD05DAB8}" type="sibTrans" cxnId="{58016BBA-A9E3-45BF-88C0-2BDE9FDF6668}">
      <dgm:prSet/>
      <dgm:spPr/>
      <dgm:t>
        <a:bodyPr/>
        <a:lstStyle/>
        <a:p>
          <a:endParaRPr lang="fr-FR"/>
        </a:p>
      </dgm:t>
    </dgm:pt>
    <dgm:pt modelId="{8442ED69-54D1-45E8-B6C4-0E56611B6843}">
      <dgm:prSet custT="1"/>
      <dgm:spPr/>
      <dgm:t>
        <a:bodyPr/>
        <a:lstStyle/>
        <a:p>
          <a:pPr marL="177800" lvl="0" indent="-177800" algn="just" defTabSz="1046163" rtl="0" eaLnBrk="0" fontAlgn="base" hangingPunct="0">
            <a:spcBef>
              <a:spcPts val="0"/>
            </a:spcBef>
            <a:spcAft>
              <a:spcPct val="20000"/>
            </a:spcAft>
            <a:buClr>
              <a:srgbClr val="848587"/>
            </a:buClr>
            <a:buSzPct val="170000"/>
            <a:buFont typeface="Lucida Sans Unicode" pitchFamily="34" charset="0"/>
            <a:buChar char="‣"/>
            <a:defRPr/>
          </a:pPr>
          <a:r>
            <a:rPr lang="fr-FR" sz="1600" b="0" i="1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Faire en sorte que l’évaluation soit davantage basée sur un échange</a:t>
          </a:r>
          <a:endParaRPr lang="fr-FR" sz="1600" b="0" i="1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</dgm:t>
    </dgm:pt>
    <dgm:pt modelId="{8493FB0C-039A-437C-A084-ECB91A7E71A8}" type="parTrans" cxnId="{617911F0-7353-4A70-A9A1-1E9407EA52A3}">
      <dgm:prSet/>
      <dgm:spPr/>
      <dgm:t>
        <a:bodyPr/>
        <a:lstStyle/>
        <a:p>
          <a:endParaRPr lang="fr-FR"/>
        </a:p>
      </dgm:t>
    </dgm:pt>
    <dgm:pt modelId="{47AF3CDB-108A-47BC-93AC-2F167445187E}" type="sibTrans" cxnId="{617911F0-7353-4A70-A9A1-1E9407EA52A3}">
      <dgm:prSet/>
      <dgm:spPr/>
      <dgm:t>
        <a:bodyPr/>
        <a:lstStyle/>
        <a:p>
          <a:endParaRPr lang="fr-FR"/>
        </a:p>
      </dgm:t>
    </dgm:pt>
    <dgm:pt modelId="{89F8BEC3-4ED1-4FDB-8821-0A6AACEA22A0}">
      <dgm:prSet/>
      <dgm:spPr/>
      <dgm:t>
        <a:bodyPr/>
        <a:lstStyle/>
        <a:p>
          <a:pPr marL="171450" lvl="1" indent="0" algn="l" defTabSz="711200">
            <a:spcBef>
              <a:spcPct val="0"/>
            </a:spcBef>
            <a:spcAft>
              <a:spcPct val="20000"/>
            </a:spcAft>
            <a:buNone/>
          </a:pPr>
          <a:endParaRPr lang="fr-FR" sz="1600" i="1" dirty="0" smtClean="0">
            <a:solidFill>
              <a:schemeClr val="bg2">
                <a:lumMod val="50000"/>
              </a:schemeClr>
            </a:solidFill>
          </a:endParaRPr>
        </a:p>
      </dgm:t>
    </dgm:pt>
    <dgm:pt modelId="{66A663C8-62CC-40A6-B0F4-96FBE2470251}" type="parTrans" cxnId="{98E9306E-FC42-433B-A5F4-7ED10A45E699}">
      <dgm:prSet/>
      <dgm:spPr/>
      <dgm:t>
        <a:bodyPr/>
        <a:lstStyle/>
        <a:p>
          <a:endParaRPr lang="fr-FR"/>
        </a:p>
      </dgm:t>
    </dgm:pt>
    <dgm:pt modelId="{D06167F5-46E2-4BE2-8BDF-3901217AA8DC}" type="sibTrans" cxnId="{98E9306E-FC42-433B-A5F4-7ED10A45E699}">
      <dgm:prSet/>
      <dgm:spPr/>
      <dgm:t>
        <a:bodyPr/>
        <a:lstStyle/>
        <a:p>
          <a:endParaRPr lang="fr-FR"/>
        </a:p>
      </dgm:t>
    </dgm:pt>
    <dgm:pt modelId="{00601B3D-9A10-4274-A7CE-EE510B427BBB}">
      <dgm:prSet/>
      <dgm:spPr/>
      <dgm:t>
        <a:bodyPr/>
        <a:lstStyle/>
        <a:p>
          <a:pPr marL="171450" lvl="1" indent="0" algn="l" defTabSz="711200">
            <a:spcBef>
              <a:spcPct val="0"/>
            </a:spcBef>
            <a:spcAft>
              <a:spcPct val="20000"/>
            </a:spcAft>
            <a:buNone/>
          </a:pPr>
          <a:endParaRPr lang="fr-FR" sz="1600" i="1" dirty="0"/>
        </a:p>
      </dgm:t>
    </dgm:pt>
    <dgm:pt modelId="{667AF29E-B0E6-4A53-9A23-423F53E605E5}" type="parTrans" cxnId="{11657CFE-5743-4F82-8514-0F245B65FA14}">
      <dgm:prSet/>
      <dgm:spPr/>
      <dgm:t>
        <a:bodyPr/>
        <a:lstStyle/>
        <a:p>
          <a:endParaRPr lang="fr-FR"/>
        </a:p>
      </dgm:t>
    </dgm:pt>
    <dgm:pt modelId="{84B72C91-5E81-4B99-9201-F2CB52C38FD7}" type="sibTrans" cxnId="{11657CFE-5743-4F82-8514-0F245B65FA14}">
      <dgm:prSet/>
      <dgm:spPr/>
      <dgm:t>
        <a:bodyPr/>
        <a:lstStyle/>
        <a:p>
          <a:endParaRPr lang="fr-FR"/>
        </a:p>
      </dgm:t>
    </dgm:pt>
    <dgm:pt modelId="{AE1970F5-6462-443D-AEDD-9DF5D8C509A7}" type="pres">
      <dgm:prSet presAssocID="{4479AEF4-26E8-40BA-9CBF-D5C9FF6922C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D65B27D-9809-4BE2-9FDD-17DAC0CAB590}" type="pres">
      <dgm:prSet presAssocID="{1D7F7DC0-5822-4418-9AF6-38EFD03370B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26F0D8D-E226-451E-83D7-01FB6BF9ED41}" type="pres">
      <dgm:prSet presAssocID="{1D7F7DC0-5822-4418-9AF6-38EFD03370BA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02525A5-6D0B-4A25-81DB-329EAD88B1EF}" type="pres">
      <dgm:prSet presAssocID="{2CFADC75-A66A-49ED-BD74-B2ACBBB30061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4E31EE2-7181-46D0-AB76-D306BA974307}" type="pres">
      <dgm:prSet presAssocID="{2CFADC75-A66A-49ED-BD74-B2ACBBB30061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9FBD414-AF79-4934-845F-E4E68B07AA03}" type="pres">
      <dgm:prSet presAssocID="{41F51221-0FAF-4F35-9164-3CBCAA9360A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B2B427D-C112-4506-896C-C9CF1FECE8E2}" type="pres">
      <dgm:prSet presAssocID="{41F51221-0FAF-4F35-9164-3CBCAA9360AE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98E9306E-FC42-433B-A5F4-7ED10A45E699}" srcId="{1D7F7DC0-5822-4418-9AF6-38EFD03370BA}" destId="{89F8BEC3-4ED1-4FDB-8821-0A6AACEA22A0}" srcOrd="4" destOrd="0" parTransId="{66A663C8-62CC-40A6-B0F4-96FBE2470251}" sibTransId="{D06167F5-46E2-4BE2-8BDF-3901217AA8DC}"/>
    <dgm:cxn modelId="{0E38159D-C5C2-431E-9617-37046D0822DD}" type="presOf" srcId="{8442ED69-54D1-45E8-B6C4-0E56611B6843}" destId="{6B2B427D-C112-4506-896C-C9CF1FECE8E2}" srcOrd="0" destOrd="2" presId="urn:microsoft.com/office/officeart/2005/8/layout/vList2"/>
    <dgm:cxn modelId="{518A7B75-4869-473A-AA5F-8F4DDC175AE8}" type="presOf" srcId="{2CFADC75-A66A-49ED-BD74-B2ACBBB30061}" destId="{C02525A5-6D0B-4A25-81DB-329EAD88B1EF}" srcOrd="0" destOrd="0" presId="urn:microsoft.com/office/officeart/2005/8/layout/vList2"/>
    <dgm:cxn modelId="{A8C5380F-7957-4117-82D1-18C393F65F6C}" type="presOf" srcId="{59BE8F52-6A43-4476-9400-B0C57A699485}" destId="{F26F0D8D-E226-451E-83D7-01FB6BF9ED41}" srcOrd="0" destOrd="2" presId="urn:microsoft.com/office/officeart/2005/8/layout/vList2"/>
    <dgm:cxn modelId="{9C497023-C436-47E8-AF2E-292B3D33433D}" srcId="{4479AEF4-26E8-40BA-9CBF-D5C9FF6922CC}" destId="{41F51221-0FAF-4F35-9164-3CBCAA9360AE}" srcOrd="2" destOrd="0" parTransId="{E0A526C9-951B-4D50-9BDF-BC253A905D68}" sibTransId="{961FAA00-449D-4635-8B6D-BBB618BBE903}"/>
    <dgm:cxn modelId="{C214640A-F6FB-458D-B347-BC865F83B1F8}" srcId="{1D7F7DC0-5822-4418-9AF6-38EFD03370BA}" destId="{C5345C28-8F81-431A-8C47-68C354D60EB7}" srcOrd="1" destOrd="0" parTransId="{B0DA5010-2A62-48AF-BE48-8EBDE40306FF}" sibTransId="{B57F999B-43FD-4025-BEA4-5F31C6CBDB54}"/>
    <dgm:cxn modelId="{8F4C5BC7-CD17-4575-9154-6A6D4E9A78EC}" type="presOf" srcId="{00601B3D-9A10-4274-A7CE-EE510B427BBB}" destId="{E4E31EE2-7181-46D0-AB76-D306BA974307}" srcOrd="0" destOrd="1" presId="urn:microsoft.com/office/officeart/2005/8/layout/vList2"/>
    <dgm:cxn modelId="{6355283E-84D8-4D82-8A3A-098369882322}" srcId="{1D7F7DC0-5822-4418-9AF6-38EFD03370BA}" destId="{97EEB2C3-0DCE-4779-B384-3C51F79E39AE}" srcOrd="3" destOrd="0" parTransId="{11CF1204-6DA1-4489-AAA8-820E4B35DAAC}" sibTransId="{78A94EE1-20E0-48AB-B54B-A596EEEB01A2}"/>
    <dgm:cxn modelId="{E2F71B04-342C-4EC0-9F23-55478A2687E7}" srcId="{4479AEF4-26E8-40BA-9CBF-D5C9FF6922CC}" destId="{2CFADC75-A66A-49ED-BD74-B2ACBBB30061}" srcOrd="1" destOrd="0" parTransId="{E46E8164-5416-45A9-9A7D-D379B1F69959}" sibTransId="{6DB95D32-A101-4A86-8848-5FE00197FCBD}"/>
    <dgm:cxn modelId="{6FB08BEF-40DB-4459-B938-B7B89B7861B7}" srcId="{2CFADC75-A66A-49ED-BD74-B2ACBBB30061}" destId="{FDCAD580-A40C-4424-8017-4483F0AD2210}" srcOrd="0" destOrd="0" parTransId="{C583DB36-32FC-4019-BBF1-F7A95ACBE317}" sibTransId="{5C0D4BF3-C39E-4F32-BEE5-F0E5046FE56C}"/>
    <dgm:cxn modelId="{4BA6A0AB-4384-4E84-8977-CEA06796C4E8}" type="presOf" srcId="{41F51221-0FAF-4F35-9164-3CBCAA9360AE}" destId="{A9FBD414-AF79-4934-845F-E4E68B07AA03}" srcOrd="0" destOrd="0" presId="urn:microsoft.com/office/officeart/2005/8/layout/vList2"/>
    <dgm:cxn modelId="{11657CFE-5743-4F82-8514-0F245B65FA14}" srcId="{2CFADC75-A66A-49ED-BD74-B2ACBBB30061}" destId="{00601B3D-9A10-4274-A7CE-EE510B427BBB}" srcOrd="1" destOrd="0" parTransId="{667AF29E-B0E6-4A53-9A23-423F53E605E5}" sibTransId="{84B72C91-5E81-4B99-9201-F2CB52C38FD7}"/>
    <dgm:cxn modelId="{58016BBA-A9E3-45BF-88C0-2BDE9FDF6668}" srcId="{41F51221-0FAF-4F35-9164-3CBCAA9360AE}" destId="{B02FEE15-61D5-4818-8401-2E6E48DC2ABD}" srcOrd="1" destOrd="0" parTransId="{62013C5E-4429-4BE0-A815-26EE76039F74}" sibTransId="{261A8E5C-9784-4982-AB21-DBB4CD05DAB8}"/>
    <dgm:cxn modelId="{B38D9FC9-C32C-4BFA-81E3-90ED02C16A1C}" srcId="{1D7F7DC0-5822-4418-9AF6-38EFD03370BA}" destId="{C72FEE54-4598-4DB3-8CCA-950C1B384BDF}" srcOrd="0" destOrd="0" parTransId="{66B4DB96-5DDB-4390-B0F2-2E4530BA079C}" sibTransId="{430628AE-EA7C-42CA-B2A9-68BB72B96730}"/>
    <dgm:cxn modelId="{9765768D-F555-4D0F-9E9E-B12140C90A57}" srcId="{41F51221-0FAF-4F35-9164-3CBCAA9360AE}" destId="{94ED640A-5503-42F6-9B7E-E3162CDCB21D}" srcOrd="0" destOrd="0" parTransId="{CA6A17D6-2488-4460-AD12-E1981A4DB216}" sibTransId="{1E1632EA-AA58-4162-8680-DD5F79A9355C}"/>
    <dgm:cxn modelId="{84C5A6F7-999B-4A25-BF9A-609B2D7E3FFA}" type="presOf" srcId="{B02FEE15-61D5-4818-8401-2E6E48DC2ABD}" destId="{6B2B427D-C112-4506-896C-C9CF1FECE8E2}" srcOrd="0" destOrd="1" presId="urn:microsoft.com/office/officeart/2005/8/layout/vList2"/>
    <dgm:cxn modelId="{4320C720-3779-4E29-A9DF-52826C430E0C}" type="presOf" srcId="{C72FEE54-4598-4DB3-8CCA-950C1B384BDF}" destId="{F26F0D8D-E226-451E-83D7-01FB6BF9ED41}" srcOrd="0" destOrd="0" presId="urn:microsoft.com/office/officeart/2005/8/layout/vList2"/>
    <dgm:cxn modelId="{51A0F220-2B05-42BB-908C-81B892D4FB82}" type="presOf" srcId="{FDCAD580-A40C-4424-8017-4483F0AD2210}" destId="{E4E31EE2-7181-46D0-AB76-D306BA974307}" srcOrd="0" destOrd="0" presId="urn:microsoft.com/office/officeart/2005/8/layout/vList2"/>
    <dgm:cxn modelId="{AA68F978-1252-429A-A694-CFB74483C72E}" srcId="{4479AEF4-26E8-40BA-9CBF-D5C9FF6922CC}" destId="{1D7F7DC0-5822-4418-9AF6-38EFD03370BA}" srcOrd="0" destOrd="0" parTransId="{88309091-526F-4398-B66A-7C364A7D6BE1}" sibTransId="{8243D0C0-CDCD-4036-B655-87B6C7A7F9B9}"/>
    <dgm:cxn modelId="{AC043696-6F9F-41F1-A2C4-F32B53B1D3A5}" type="presOf" srcId="{97EEB2C3-0DCE-4779-B384-3C51F79E39AE}" destId="{F26F0D8D-E226-451E-83D7-01FB6BF9ED41}" srcOrd="0" destOrd="3" presId="urn:microsoft.com/office/officeart/2005/8/layout/vList2"/>
    <dgm:cxn modelId="{3D8CBE05-36DF-4DCF-8CE7-510F195EBB8E}" type="presOf" srcId="{89F8BEC3-4ED1-4FDB-8821-0A6AACEA22A0}" destId="{F26F0D8D-E226-451E-83D7-01FB6BF9ED41}" srcOrd="0" destOrd="4" presId="urn:microsoft.com/office/officeart/2005/8/layout/vList2"/>
    <dgm:cxn modelId="{4B367A2C-67D0-48C5-82EC-60D592C44588}" srcId="{1D7F7DC0-5822-4418-9AF6-38EFD03370BA}" destId="{59BE8F52-6A43-4476-9400-B0C57A699485}" srcOrd="2" destOrd="0" parTransId="{66700947-995A-468C-BE0C-90BF53878DEE}" sibTransId="{BE5BDA91-4D3D-4A29-BD84-DE6AB86474EA}"/>
    <dgm:cxn modelId="{BAAF4A0E-5FB2-4268-BCFE-51DA92453AC7}" type="presOf" srcId="{C5345C28-8F81-431A-8C47-68C354D60EB7}" destId="{F26F0D8D-E226-451E-83D7-01FB6BF9ED41}" srcOrd="0" destOrd="1" presId="urn:microsoft.com/office/officeart/2005/8/layout/vList2"/>
    <dgm:cxn modelId="{D68CA8CB-5DEB-4B83-B0F4-0DB78569CAB6}" type="presOf" srcId="{4479AEF4-26E8-40BA-9CBF-D5C9FF6922CC}" destId="{AE1970F5-6462-443D-AEDD-9DF5D8C509A7}" srcOrd="0" destOrd="0" presId="urn:microsoft.com/office/officeart/2005/8/layout/vList2"/>
    <dgm:cxn modelId="{E81E7CA5-9649-404F-A015-2A05A7F4108F}" type="presOf" srcId="{94ED640A-5503-42F6-9B7E-E3162CDCB21D}" destId="{6B2B427D-C112-4506-896C-C9CF1FECE8E2}" srcOrd="0" destOrd="0" presId="urn:microsoft.com/office/officeart/2005/8/layout/vList2"/>
    <dgm:cxn modelId="{190A9351-B664-4DB5-92F2-19A972E13BBD}" type="presOf" srcId="{1D7F7DC0-5822-4418-9AF6-38EFD03370BA}" destId="{AD65B27D-9809-4BE2-9FDD-17DAC0CAB590}" srcOrd="0" destOrd="0" presId="urn:microsoft.com/office/officeart/2005/8/layout/vList2"/>
    <dgm:cxn modelId="{617911F0-7353-4A70-A9A1-1E9407EA52A3}" srcId="{41F51221-0FAF-4F35-9164-3CBCAA9360AE}" destId="{8442ED69-54D1-45E8-B6C4-0E56611B6843}" srcOrd="2" destOrd="0" parTransId="{8493FB0C-039A-437C-A084-ECB91A7E71A8}" sibTransId="{47AF3CDB-108A-47BC-93AC-2F167445187E}"/>
    <dgm:cxn modelId="{A7CD7BFE-FD0E-4828-92BE-27593DF5137D}" type="presParOf" srcId="{AE1970F5-6462-443D-AEDD-9DF5D8C509A7}" destId="{AD65B27D-9809-4BE2-9FDD-17DAC0CAB590}" srcOrd="0" destOrd="0" presId="urn:microsoft.com/office/officeart/2005/8/layout/vList2"/>
    <dgm:cxn modelId="{92A8E16A-C326-496A-BC5E-AD1231172326}" type="presParOf" srcId="{AE1970F5-6462-443D-AEDD-9DF5D8C509A7}" destId="{F26F0D8D-E226-451E-83D7-01FB6BF9ED41}" srcOrd="1" destOrd="0" presId="urn:microsoft.com/office/officeart/2005/8/layout/vList2"/>
    <dgm:cxn modelId="{AA5D8371-2BFB-41DD-801D-D190C91C994D}" type="presParOf" srcId="{AE1970F5-6462-443D-AEDD-9DF5D8C509A7}" destId="{C02525A5-6D0B-4A25-81DB-329EAD88B1EF}" srcOrd="2" destOrd="0" presId="urn:microsoft.com/office/officeart/2005/8/layout/vList2"/>
    <dgm:cxn modelId="{E52BA171-F5A2-46C6-8575-2D2652C9C5F2}" type="presParOf" srcId="{AE1970F5-6462-443D-AEDD-9DF5D8C509A7}" destId="{E4E31EE2-7181-46D0-AB76-D306BA974307}" srcOrd="3" destOrd="0" presId="urn:microsoft.com/office/officeart/2005/8/layout/vList2"/>
    <dgm:cxn modelId="{2F7D331E-98C9-426E-922A-101EFE36ECE5}" type="presParOf" srcId="{AE1970F5-6462-443D-AEDD-9DF5D8C509A7}" destId="{A9FBD414-AF79-4934-845F-E4E68B07AA03}" srcOrd="4" destOrd="0" presId="urn:microsoft.com/office/officeart/2005/8/layout/vList2"/>
    <dgm:cxn modelId="{874C7F13-C12E-430D-9D94-BB88FEE86B1D}" type="presParOf" srcId="{AE1970F5-6462-443D-AEDD-9DF5D8C509A7}" destId="{6B2B427D-C112-4506-896C-C9CF1FECE8E2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3251D8F-141C-4CC0-9116-12B69650C941}" type="doc">
      <dgm:prSet loTypeId="urn:microsoft.com/office/officeart/2005/8/layout/vList2" loCatId="list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fr-FR"/>
        </a:p>
      </dgm:t>
    </dgm:pt>
    <dgm:pt modelId="{060ABCF4-9319-4DDA-A1D6-2E87DFD31D74}">
      <dgm:prSet phldrT="[Texte]" custT="1"/>
      <dgm:spPr>
        <a:solidFill>
          <a:schemeClr val="accent6">
            <a:lumMod val="50000"/>
            <a:alpha val="9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fr-FR" sz="1800" b="1" dirty="0" smtClean="0"/>
            <a:t>7. Apporter des solutions concrètes notamment en termes de remédiation</a:t>
          </a:r>
          <a:endParaRPr lang="fr-FR" sz="1800" b="1" dirty="0"/>
        </a:p>
      </dgm:t>
    </dgm:pt>
    <dgm:pt modelId="{31285ED8-ED83-46D6-9908-723507616F40}" type="parTrans" cxnId="{FDCD3EC1-AF8F-4EED-A709-3C4F4DDB34D4}">
      <dgm:prSet/>
      <dgm:spPr/>
      <dgm:t>
        <a:bodyPr/>
        <a:lstStyle/>
        <a:p>
          <a:endParaRPr lang="fr-FR"/>
        </a:p>
      </dgm:t>
    </dgm:pt>
    <dgm:pt modelId="{5FAB9ECA-85C9-4D0D-BEE9-24A50E79F01F}" type="sibTrans" cxnId="{FDCD3EC1-AF8F-4EED-A709-3C4F4DDB34D4}">
      <dgm:prSet/>
      <dgm:spPr/>
      <dgm:t>
        <a:bodyPr/>
        <a:lstStyle/>
        <a:p>
          <a:endParaRPr lang="fr-FR"/>
        </a:p>
      </dgm:t>
    </dgm:pt>
    <dgm:pt modelId="{B7D920B9-D66E-42D7-878F-9A70F0E1A208}">
      <dgm:prSet custT="1"/>
      <dgm:spPr/>
      <dgm:t>
        <a:bodyPr/>
        <a:lstStyle/>
        <a:p>
          <a:r>
            <a:rPr lang="fr-FR" sz="1600" b="0" i="1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Faire suivre l’évaluation d’une remédiation si besoin</a:t>
          </a:r>
          <a:endParaRPr lang="fr-FR" sz="1600" b="0" i="1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</dgm:t>
    </dgm:pt>
    <dgm:pt modelId="{E99F0315-8F3D-4222-B21E-04D5D11291A4}" type="parTrans" cxnId="{CBA631BB-6C10-4847-87F6-4B508006CCD5}">
      <dgm:prSet/>
      <dgm:spPr/>
      <dgm:t>
        <a:bodyPr/>
        <a:lstStyle/>
        <a:p>
          <a:endParaRPr lang="fr-FR"/>
        </a:p>
      </dgm:t>
    </dgm:pt>
    <dgm:pt modelId="{5E6CF63A-E1FB-4C4B-B7AC-2AB2A1896E57}" type="sibTrans" cxnId="{CBA631BB-6C10-4847-87F6-4B508006CCD5}">
      <dgm:prSet/>
      <dgm:spPr/>
      <dgm:t>
        <a:bodyPr/>
        <a:lstStyle/>
        <a:p>
          <a:endParaRPr lang="fr-FR"/>
        </a:p>
      </dgm:t>
    </dgm:pt>
    <dgm:pt modelId="{2ADB90AD-773F-4A5E-95F2-86A02DEC90E3}">
      <dgm:prSet custT="1"/>
      <dgm:spPr/>
      <dgm:t>
        <a:bodyPr/>
        <a:lstStyle/>
        <a:p>
          <a:r>
            <a:rPr lang="fr-FR" sz="1600" b="0" i="1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Accepter de sanctionner celui qui, malgré les formations, les aides apportées et la remédiation ne remplit pas sa mission</a:t>
          </a:r>
          <a:endParaRPr lang="fr-FR" sz="1600" b="0" i="1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</dgm:t>
    </dgm:pt>
    <dgm:pt modelId="{6023A3A7-638B-45DE-90B3-697CAB54026C}" type="parTrans" cxnId="{788F2887-C4C7-4ED0-AF72-5F50716E5D1F}">
      <dgm:prSet/>
      <dgm:spPr/>
      <dgm:t>
        <a:bodyPr/>
        <a:lstStyle/>
        <a:p>
          <a:endParaRPr lang="fr-FR"/>
        </a:p>
      </dgm:t>
    </dgm:pt>
    <dgm:pt modelId="{7E765437-6BCF-4BEE-974B-16F182CEFB3B}" type="sibTrans" cxnId="{788F2887-C4C7-4ED0-AF72-5F50716E5D1F}">
      <dgm:prSet/>
      <dgm:spPr/>
      <dgm:t>
        <a:bodyPr/>
        <a:lstStyle/>
        <a:p>
          <a:endParaRPr lang="fr-FR"/>
        </a:p>
      </dgm:t>
    </dgm:pt>
    <dgm:pt modelId="{290CAC20-BCB9-4014-AB76-655A6E0490F7}">
      <dgm:prSet custT="1"/>
      <dgm:spPr>
        <a:solidFill>
          <a:schemeClr val="bg2">
            <a:lumMod val="75000"/>
            <a:alpha val="76667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fr-FR" sz="1800" b="1" dirty="0" smtClean="0"/>
            <a:t>8. Faire en sorte que les inspecteurs aient un rôle de conseillers-formateurs</a:t>
          </a:r>
        </a:p>
      </dgm:t>
    </dgm:pt>
    <dgm:pt modelId="{844E89A5-34DA-472F-80BB-7AB3AFAD7916}" type="parTrans" cxnId="{C11B9894-CC0C-4776-BE72-C257CC0F2040}">
      <dgm:prSet/>
      <dgm:spPr/>
      <dgm:t>
        <a:bodyPr/>
        <a:lstStyle/>
        <a:p>
          <a:endParaRPr lang="fr-FR"/>
        </a:p>
      </dgm:t>
    </dgm:pt>
    <dgm:pt modelId="{78D7E355-A1A5-46E2-93E6-AAD7D52EB77E}" type="sibTrans" cxnId="{C11B9894-CC0C-4776-BE72-C257CC0F2040}">
      <dgm:prSet/>
      <dgm:spPr/>
      <dgm:t>
        <a:bodyPr/>
        <a:lstStyle/>
        <a:p>
          <a:endParaRPr lang="fr-FR"/>
        </a:p>
      </dgm:t>
    </dgm:pt>
    <dgm:pt modelId="{9288D991-5731-4416-B5B0-1954E9C6E77E}">
      <dgm:prSet custT="1"/>
      <dgm:spPr/>
      <dgm:t>
        <a:bodyPr/>
        <a:lstStyle/>
        <a:p>
          <a:r>
            <a:rPr lang="fr-FR" sz="1600" b="0" i="1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Evaluer pour conseiller, encourager, motiver et redéfinir des objectifs</a:t>
          </a:r>
          <a:endParaRPr lang="fr-FR" sz="1600" b="0" i="1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</dgm:t>
    </dgm:pt>
    <dgm:pt modelId="{AE0883A5-6E6C-4638-BCBA-E2F0392B3C2A}" type="parTrans" cxnId="{A29ED48B-7EC1-42E8-9929-CFBE858553AC}">
      <dgm:prSet/>
      <dgm:spPr/>
      <dgm:t>
        <a:bodyPr/>
        <a:lstStyle/>
        <a:p>
          <a:endParaRPr lang="fr-FR"/>
        </a:p>
      </dgm:t>
    </dgm:pt>
    <dgm:pt modelId="{564FDEE1-0079-4F5D-A460-64F6C8583641}" type="sibTrans" cxnId="{A29ED48B-7EC1-42E8-9929-CFBE858553AC}">
      <dgm:prSet/>
      <dgm:spPr/>
      <dgm:t>
        <a:bodyPr/>
        <a:lstStyle/>
        <a:p>
          <a:endParaRPr lang="fr-FR"/>
        </a:p>
      </dgm:t>
    </dgm:pt>
    <dgm:pt modelId="{ED3D6819-B9DB-4C23-9E6D-6C765B764AA7}">
      <dgm:prSet custT="1"/>
      <dgm:spPr>
        <a:solidFill>
          <a:schemeClr val="bg1">
            <a:lumMod val="50000"/>
            <a:alpha val="63333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fr-FR" sz="1800" b="1" dirty="0" smtClean="0">
              <a:solidFill>
                <a:schemeClr val="bg1"/>
              </a:solidFill>
            </a:rPr>
            <a:t>9. Ajuster les compétences des inspecteurs</a:t>
          </a:r>
          <a:endParaRPr lang="fr-FR" sz="1800" b="1" dirty="0">
            <a:solidFill>
              <a:schemeClr val="bg1"/>
            </a:solidFill>
          </a:endParaRPr>
        </a:p>
      </dgm:t>
    </dgm:pt>
    <dgm:pt modelId="{773C29DF-043E-48B2-8EDF-0494E142FB42}" type="parTrans" cxnId="{CE9828F8-FDA1-41EB-9BE9-193A1AECCFF2}">
      <dgm:prSet/>
      <dgm:spPr/>
      <dgm:t>
        <a:bodyPr/>
        <a:lstStyle/>
        <a:p>
          <a:endParaRPr lang="fr-FR"/>
        </a:p>
      </dgm:t>
    </dgm:pt>
    <dgm:pt modelId="{30F5A61D-F4F8-4B51-A562-1B41A6930E2E}" type="sibTrans" cxnId="{CE9828F8-FDA1-41EB-9BE9-193A1AECCFF2}">
      <dgm:prSet/>
      <dgm:spPr/>
      <dgm:t>
        <a:bodyPr/>
        <a:lstStyle/>
        <a:p>
          <a:endParaRPr lang="fr-FR"/>
        </a:p>
      </dgm:t>
    </dgm:pt>
    <dgm:pt modelId="{1559CB06-6B91-4B98-8E28-726BE4827F55}">
      <dgm:prSet custT="1"/>
      <dgm:spPr/>
      <dgm:t>
        <a:bodyPr/>
        <a:lstStyle/>
        <a:p>
          <a:r>
            <a:rPr lang="fr-FR" sz="1600" b="0" i="1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Maintenir un lien avec la pratique sur le terrain	</a:t>
          </a:r>
          <a:endParaRPr lang="fr-FR" sz="1600" b="0" i="1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</dgm:t>
    </dgm:pt>
    <dgm:pt modelId="{CDD97BB2-0287-40DE-9A3A-A09C47419567}" type="parTrans" cxnId="{A4901F47-4316-40A1-8D37-5C3E7D000209}">
      <dgm:prSet/>
      <dgm:spPr/>
      <dgm:t>
        <a:bodyPr/>
        <a:lstStyle/>
        <a:p>
          <a:endParaRPr lang="fr-FR"/>
        </a:p>
      </dgm:t>
    </dgm:pt>
    <dgm:pt modelId="{4309BCCE-DC75-41D0-8E21-B356434A573A}" type="sibTrans" cxnId="{A4901F47-4316-40A1-8D37-5C3E7D000209}">
      <dgm:prSet/>
      <dgm:spPr/>
      <dgm:t>
        <a:bodyPr/>
        <a:lstStyle/>
        <a:p>
          <a:endParaRPr lang="fr-FR"/>
        </a:p>
      </dgm:t>
    </dgm:pt>
    <dgm:pt modelId="{BF97FEE9-59A7-4709-A55F-5284FFF62C0F}">
      <dgm:prSet custT="1"/>
      <dgm:spPr/>
      <dgm:t>
        <a:bodyPr/>
        <a:lstStyle/>
        <a:p>
          <a:r>
            <a:rPr lang="fr-FR" sz="1600" b="0" i="1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Faire en sorte que l’évaluation soit menée par une personne qui connaît et a pratiqué le métier d’enseignant</a:t>
          </a:r>
          <a:endParaRPr lang="fr-FR" sz="1600" b="0" i="1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</dgm:t>
    </dgm:pt>
    <dgm:pt modelId="{E0991752-04E0-4B25-9FB8-2C981204E6B8}" type="parTrans" cxnId="{D4D2ADB2-23C9-4785-9AAE-AE1CF50925AE}">
      <dgm:prSet/>
      <dgm:spPr/>
      <dgm:t>
        <a:bodyPr/>
        <a:lstStyle/>
        <a:p>
          <a:endParaRPr lang="fr-FR"/>
        </a:p>
      </dgm:t>
    </dgm:pt>
    <dgm:pt modelId="{70932B03-2AED-4E1E-89FB-8ECC9E7D257E}" type="sibTrans" cxnId="{D4D2ADB2-23C9-4785-9AAE-AE1CF50925AE}">
      <dgm:prSet/>
      <dgm:spPr/>
      <dgm:t>
        <a:bodyPr/>
        <a:lstStyle/>
        <a:p>
          <a:endParaRPr lang="fr-FR"/>
        </a:p>
      </dgm:t>
    </dgm:pt>
    <dgm:pt modelId="{82410A7D-E85F-40A1-9878-70DC6A8D97C8}">
      <dgm:prSet custT="1"/>
      <dgm:spPr>
        <a:solidFill>
          <a:schemeClr val="bg1">
            <a:lumMod val="75000"/>
            <a:alpha val="5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fr-FR" sz="1800" b="1" dirty="0" smtClean="0">
              <a:solidFill>
                <a:schemeClr val="tx2"/>
              </a:solidFill>
            </a:rPr>
            <a:t>10. Traduire les évolutions du métier dans la notation par échelons</a:t>
          </a:r>
          <a:endParaRPr lang="fr-FR" sz="1800" b="1" dirty="0">
            <a:solidFill>
              <a:schemeClr val="tx2"/>
            </a:solidFill>
          </a:endParaRPr>
        </a:p>
      </dgm:t>
    </dgm:pt>
    <dgm:pt modelId="{22EA1DD6-DD74-45FA-A3A0-2F791BC9EA14}" type="parTrans" cxnId="{067858BC-53A7-45A3-BD85-D6089E14C23F}">
      <dgm:prSet/>
      <dgm:spPr/>
      <dgm:t>
        <a:bodyPr/>
        <a:lstStyle/>
        <a:p>
          <a:endParaRPr lang="fr-FR"/>
        </a:p>
      </dgm:t>
    </dgm:pt>
    <dgm:pt modelId="{4164FC05-93B2-4230-9EB8-35CB51A7BE91}" type="sibTrans" cxnId="{067858BC-53A7-45A3-BD85-D6089E14C23F}">
      <dgm:prSet/>
      <dgm:spPr/>
      <dgm:t>
        <a:bodyPr/>
        <a:lstStyle/>
        <a:p>
          <a:endParaRPr lang="fr-FR"/>
        </a:p>
      </dgm:t>
    </dgm:pt>
    <dgm:pt modelId="{1DA3AE5B-9249-420A-93A0-1A8F6DB43F2D}">
      <dgm:prSet custT="1"/>
      <dgm:spPr/>
      <dgm:t>
        <a:bodyPr/>
        <a:lstStyle/>
        <a:p>
          <a:r>
            <a:rPr lang="fr-FR" sz="1600" b="0" i="1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Conserver les échelons mais donner plus de souplesse au système</a:t>
          </a:r>
          <a:endParaRPr lang="fr-FR" sz="1600" b="0" i="1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</dgm:t>
    </dgm:pt>
    <dgm:pt modelId="{AF26DF76-337C-4400-BF29-C68005218F41}" type="parTrans" cxnId="{F2ECC4FC-1ECF-4722-A087-AC2513468221}">
      <dgm:prSet/>
      <dgm:spPr/>
      <dgm:t>
        <a:bodyPr/>
        <a:lstStyle/>
        <a:p>
          <a:endParaRPr lang="fr-FR"/>
        </a:p>
      </dgm:t>
    </dgm:pt>
    <dgm:pt modelId="{842BC25E-AD25-4ABA-8B88-34B18A4BD7D1}" type="sibTrans" cxnId="{F2ECC4FC-1ECF-4722-A087-AC2513468221}">
      <dgm:prSet/>
      <dgm:spPr/>
      <dgm:t>
        <a:bodyPr/>
        <a:lstStyle/>
        <a:p>
          <a:endParaRPr lang="fr-FR"/>
        </a:p>
      </dgm:t>
    </dgm:pt>
    <dgm:pt modelId="{BA99597E-FD21-4245-8325-87C1B23E8A58}">
      <dgm:prSet custT="1"/>
      <dgm:spPr/>
      <dgm:t>
        <a:bodyPr/>
        <a:lstStyle/>
        <a:p>
          <a:r>
            <a:rPr lang="fr-FR" sz="1600" b="0" i="1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Donner aux évaluateurs la possibilité de réduire ou d'allonger le passage d'échelon après évaluation (hors système choix/ancienneté) pour valoriser financièrement le travail (hors palmes académiques)</a:t>
          </a:r>
          <a:endParaRPr lang="fr-FR" sz="1600" b="0" i="1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</dgm:t>
    </dgm:pt>
    <dgm:pt modelId="{D77BF0CC-FFE9-4279-A973-4FA7AC386246}" type="parTrans" cxnId="{A00B2781-7366-4D0C-8DA9-B530F3B45642}">
      <dgm:prSet/>
      <dgm:spPr/>
      <dgm:t>
        <a:bodyPr/>
        <a:lstStyle/>
        <a:p>
          <a:endParaRPr lang="fr-FR"/>
        </a:p>
      </dgm:t>
    </dgm:pt>
    <dgm:pt modelId="{6D6964BA-AEB6-4E2F-AC48-88DF597EFD6B}" type="sibTrans" cxnId="{A00B2781-7366-4D0C-8DA9-B530F3B45642}">
      <dgm:prSet/>
      <dgm:spPr/>
      <dgm:t>
        <a:bodyPr/>
        <a:lstStyle/>
        <a:p>
          <a:endParaRPr lang="fr-FR"/>
        </a:p>
      </dgm:t>
    </dgm:pt>
    <dgm:pt modelId="{0D2730BB-29B2-4F29-91F6-41B9E0BAB98D}">
      <dgm:prSet custT="1"/>
      <dgm:spPr/>
      <dgm:t>
        <a:bodyPr/>
        <a:lstStyle/>
        <a:p>
          <a:r>
            <a:rPr lang="fr-FR" sz="1600" b="0" i="1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Apporter du soutien et de l'encouragement aux profs qui font "bien" les choses plutôt qu'une inspection vécue comme une infantilisation</a:t>
          </a:r>
          <a:endParaRPr lang="fr-FR" sz="1600" b="0" i="1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</dgm:t>
    </dgm:pt>
    <dgm:pt modelId="{CEC44AA5-680B-40F8-8470-3C19263A0DBC}" type="parTrans" cxnId="{862660A6-9E28-449D-A8FE-1EF5B79F5323}">
      <dgm:prSet/>
      <dgm:spPr/>
      <dgm:t>
        <a:bodyPr/>
        <a:lstStyle/>
        <a:p>
          <a:endParaRPr lang="fr-FR"/>
        </a:p>
      </dgm:t>
    </dgm:pt>
    <dgm:pt modelId="{00F14051-F4B8-40B2-89E2-5DC688160780}" type="sibTrans" cxnId="{862660A6-9E28-449D-A8FE-1EF5B79F5323}">
      <dgm:prSet/>
      <dgm:spPr/>
      <dgm:t>
        <a:bodyPr/>
        <a:lstStyle/>
        <a:p>
          <a:endParaRPr lang="fr-FR"/>
        </a:p>
      </dgm:t>
    </dgm:pt>
    <dgm:pt modelId="{9D859A9F-4468-4CE0-8CE6-2B1BACB0315B}">
      <dgm:prSet custT="1"/>
      <dgm:spPr/>
      <dgm:t>
        <a:bodyPr/>
        <a:lstStyle/>
        <a:p>
          <a:r>
            <a:rPr lang="fr-FR" sz="1600" b="0" i="1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Se concentrer sur le fait d'aider les personnels en difficulté pour soit remédier aux difficultés soit leur "offrir" des alternatives leur correspondant au sein de l'EN</a:t>
          </a:r>
          <a:endParaRPr lang="fr-FR" sz="1600" b="0" i="1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</dgm:t>
    </dgm:pt>
    <dgm:pt modelId="{52887344-AAF2-418B-B358-00F178EAFEF8}" type="parTrans" cxnId="{12ACC5B7-4278-40E4-B95B-B111EC57B6A2}">
      <dgm:prSet/>
      <dgm:spPr/>
      <dgm:t>
        <a:bodyPr/>
        <a:lstStyle/>
        <a:p>
          <a:endParaRPr lang="fr-FR"/>
        </a:p>
      </dgm:t>
    </dgm:pt>
    <dgm:pt modelId="{2E76B350-69CE-4B7A-9819-CD96755DD59B}" type="sibTrans" cxnId="{12ACC5B7-4278-40E4-B95B-B111EC57B6A2}">
      <dgm:prSet/>
      <dgm:spPr/>
      <dgm:t>
        <a:bodyPr/>
        <a:lstStyle/>
        <a:p>
          <a:endParaRPr lang="fr-FR"/>
        </a:p>
      </dgm:t>
    </dgm:pt>
    <dgm:pt modelId="{A64C7B58-3884-4D9F-9670-A1079F2C94C7}" type="pres">
      <dgm:prSet presAssocID="{93251D8F-141C-4CC0-9116-12B69650C94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3265148E-01A9-4332-8E1F-DA586A8F93F9}" type="pres">
      <dgm:prSet presAssocID="{060ABCF4-9319-4DDA-A1D6-2E87DFD31D74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96D782E-2AF9-4323-A0AD-184CE8FC3E83}" type="pres">
      <dgm:prSet presAssocID="{060ABCF4-9319-4DDA-A1D6-2E87DFD31D74}" presName="childText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DF1232A-F12E-4416-90B0-52FA3B1307EB}" type="pres">
      <dgm:prSet presAssocID="{290CAC20-BCB9-4014-AB76-655A6E0490F7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A68FD7A-1297-47A6-9CDF-8904492E57F4}" type="pres">
      <dgm:prSet presAssocID="{290CAC20-BCB9-4014-AB76-655A6E0490F7}" presName="childText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978178C-EC9B-4880-B8DC-5BFDEB87B5BD}" type="pres">
      <dgm:prSet presAssocID="{ED3D6819-B9DB-4C23-9E6D-6C765B764AA7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D6EC813-1106-45DE-A624-B4F1445FCF83}" type="pres">
      <dgm:prSet presAssocID="{ED3D6819-B9DB-4C23-9E6D-6C765B764AA7}" presName="childText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66B581D-BB2C-4748-B974-6332E79C9408}" type="pres">
      <dgm:prSet presAssocID="{82410A7D-E85F-40A1-9878-70DC6A8D97C8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0AD959E-ABDA-4803-9D07-F4F070D12DCB}" type="pres">
      <dgm:prSet presAssocID="{82410A7D-E85F-40A1-9878-70DC6A8D97C8}" presName="childText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F2ECC4FC-1ECF-4722-A087-AC2513468221}" srcId="{82410A7D-E85F-40A1-9878-70DC6A8D97C8}" destId="{1DA3AE5B-9249-420A-93A0-1A8F6DB43F2D}" srcOrd="0" destOrd="0" parTransId="{AF26DF76-337C-4400-BF29-C68005218F41}" sibTransId="{842BC25E-AD25-4ABA-8B88-34B18A4BD7D1}"/>
    <dgm:cxn modelId="{04D80258-0A63-4F3C-B44F-A2CE7FC8BD5E}" type="presOf" srcId="{B7D920B9-D66E-42D7-878F-9A70F0E1A208}" destId="{096D782E-2AF9-4323-A0AD-184CE8FC3E83}" srcOrd="0" destOrd="1" presId="urn:microsoft.com/office/officeart/2005/8/layout/vList2"/>
    <dgm:cxn modelId="{6D54113C-A874-4FD7-B856-333D1BA22D8F}" type="presOf" srcId="{2ADB90AD-773F-4A5E-95F2-86A02DEC90E3}" destId="{096D782E-2AF9-4323-A0AD-184CE8FC3E83}" srcOrd="0" destOrd="2" presId="urn:microsoft.com/office/officeart/2005/8/layout/vList2"/>
    <dgm:cxn modelId="{12ACC5B7-4278-40E4-B95B-B111EC57B6A2}" srcId="{060ABCF4-9319-4DDA-A1D6-2E87DFD31D74}" destId="{9D859A9F-4468-4CE0-8CE6-2B1BACB0315B}" srcOrd="0" destOrd="0" parTransId="{52887344-AAF2-418B-B358-00F178EAFEF8}" sibTransId="{2E76B350-69CE-4B7A-9819-CD96755DD59B}"/>
    <dgm:cxn modelId="{29A67C26-9C75-44C6-9B92-EC5A504EE12E}" type="presOf" srcId="{0D2730BB-29B2-4F29-91F6-41B9E0BAB98D}" destId="{CA68FD7A-1297-47A6-9CDF-8904492E57F4}" srcOrd="0" destOrd="0" presId="urn:microsoft.com/office/officeart/2005/8/layout/vList2"/>
    <dgm:cxn modelId="{067858BC-53A7-45A3-BD85-D6089E14C23F}" srcId="{93251D8F-141C-4CC0-9116-12B69650C941}" destId="{82410A7D-E85F-40A1-9878-70DC6A8D97C8}" srcOrd="3" destOrd="0" parTransId="{22EA1DD6-DD74-45FA-A3A0-2F791BC9EA14}" sibTransId="{4164FC05-93B2-4230-9EB8-35CB51A7BE91}"/>
    <dgm:cxn modelId="{CB5AEA86-A5AA-447E-BD01-0253B60EC7D5}" type="presOf" srcId="{1559CB06-6B91-4B98-8E28-726BE4827F55}" destId="{FD6EC813-1106-45DE-A624-B4F1445FCF83}" srcOrd="0" destOrd="0" presId="urn:microsoft.com/office/officeart/2005/8/layout/vList2"/>
    <dgm:cxn modelId="{B22E4FFD-9DA5-4D24-B0F5-A7D8F1783456}" type="presOf" srcId="{9288D991-5731-4416-B5B0-1954E9C6E77E}" destId="{CA68FD7A-1297-47A6-9CDF-8904492E57F4}" srcOrd="0" destOrd="1" presId="urn:microsoft.com/office/officeart/2005/8/layout/vList2"/>
    <dgm:cxn modelId="{202EBE04-9251-4C75-83CE-E9B458D2CD69}" type="presOf" srcId="{9D859A9F-4468-4CE0-8CE6-2B1BACB0315B}" destId="{096D782E-2AF9-4323-A0AD-184CE8FC3E83}" srcOrd="0" destOrd="0" presId="urn:microsoft.com/office/officeart/2005/8/layout/vList2"/>
    <dgm:cxn modelId="{5404F577-1EEC-44D6-BEF5-9AA4B711FD7D}" type="presOf" srcId="{ED3D6819-B9DB-4C23-9E6D-6C765B764AA7}" destId="{1978178C-EC9B-4880-B8DC-5BFDEB87B5BD}" srcOrd="0" destOrd="0" presId="urn:microsoft.com/office/officeart/2005/8/layout/vList2"/>
    <dgm:cxn modelId="{22B35141-0730-4343-BAB6-6A988D0F9F9B}" type="presOf" srcId="{060ABCF4-9319-4DDA-A1D6-2E87DFD31D74}" destId="{3265148E-01A9-4332-8E1F-DA586A8F93F9}" srcOrd="0" destOrd="0" presId="urn:microsoft.com/office/officeart/2005/8/layout/vList2"/>
    <dgm:cxn modelId="{2D3F36CE-B946-43C5-885A-FDD5C64EB5CA}" type="presOf" srcId="{290CAC20-BCB9-4014-AB76-655A6E0490F7}" destId="{FDF1232A-F12E-4416-90B0-52FA3B1307EB}" srcOrd="0" destOrd="0" presId="urn:microsoft.com/office/officeart/2005/8/layout/vList2"/>
    <dgm:cxn modelId="{862660A6-9E28-449D-A8FE-1EF5B79F5323}" srcId="{290CAC20-BCB9-4014-AB76-655A6E0490F7}" destId="{0D2730BB-29B2-4F29-91F6-41B9E0BAB98D}" srcOrd="0" destOrd="0" parTransId="{CEC44AA5-680B-40F8-8470-3C19263A0DBC}" sibTransId="{00F14051-F4B8-40B2-89E2-5DC688160780}"/>
    <dgm:cxn modelId="{D4D2ADB2-23C9-4785-9AAE-AE1CF50925AE}" srcId="{ED3D6819-B9DB-4C23-9E6D-6C765B764AA7}" destId="{BF97FEE9-59A7-4709-A55F-5284FFF62C0F}" srcOrd="1" destOrd="0" parTransId="{E0991752-04E0-4B25-9FB8-2C981204E6B8}" sibTransId="{70932B03-2AED-4E1E-89FB-8ECC9E7D257E}"/>
    <dgm:cxn modelId="{22E6501E-CFDF-4815-993D-6F1C8AFD56D9}" type="presOf" srcId="{BA99597E-FD21-4245-8325-87C1B23E8A58}" destId="{80AD959E-ABDA-4803-9D07-F4F070D12DCB}" srcOrd="0" destOrd="1" presId="urn:microsoft.com/office/officeart/2005/8/layout/vList2"/>
    <dgm:cxn modelId="{A4901F47-4316-40A1-8D37-5C3E7D000209}" srcId="{ED3D6819-B9DB-4C23-9E6D-6C765B764AA7}" destId="{1559CB06-6B91-4B98-8E28-726BE4827F55}" srcOrd="0" destOrd="0" parTransId="{CDD97BB2-0287-40DE-9A3A-A09C47419567}" sibTransId="{4309BCCE-DC75-41D0-8E21-B356434A573A}"/>
    <dgm:cxn modelId="{FDCD3EC1-AF8F-4EED-A709-3C4F4DDB34D4}" srcId="{93251D8F-141C-4CC0-9116-12B69650C941}" destId="{060ABCF4-9319-4DDA-A1D6-2E87DFD31D74}" srcOrd="0" destOrd="0" parTransId="{31285ED8-ED83-46D6-9908-723507616F40}" sibTransId="{5FAB9ECA-85C9-4D0D-BEE9-24A50E79F01F}"/>
    <dgm:cxn modelId="{D5C15486-F63D-4D58-858E-79D5599B39AE}" type="presOf" srcId="{BF97FEE9-59A7-4709-A55F-5284FFF62C0F}" destId="{FD6EC813-1106-45DE-A624-B4F1445FCF83}" srcOrd="0" destOrd="1" presId="urn:microsoft.com/office/officeart/2005/8/layout/vList2"/>
    <dgm:cxn modelId="{CBA631BB-6C10-4847-87F6-4B508006CCD5}" srcId="{060ABCF4-9319-4DDA-A1D6-2E87DFD31D74}" destId="{B7D920B9-D66E-42D7-878F-9A70F0E1A208}" srcOrd="1" destOrd="0" parTransId="{E99F0315-8F3D-4222-B21E-04D5D11291A4}" sibTransId="{5E6CF63A-E1FB-4C4B-B7AC-2AB2A1896E57}"/>
    <dgm:cxn modelId="{788F2887-C4C7-4ED0-AF72-5F50716E5D1F}" srcId="{060ABCF4-9319-4DDA-A1D6-2E87DFD31D74}" destId="{2ADB90AD-773F-4A5E-95F2-86A02DEC90E3}" srcOrd="2" destOrd="0" parTransId="{6023A3A7-638B-45DE-90B3-697CAB54026C}" sibTransId="{7E765437-6BCF-4BEE-974B-16F182CEFB3B}"/>
    <dgm:cxn modelId="{A29ED48B-7EC1-42E8-9929-CFBE858553AC}" srcId="{290CAC20-BCB9-4014-AB76-655A6E0490F7}" destId="{9288D991-5731-4416-B5B0-1954E9C6E77E}" srcOrd="1" destOrd="0" parTransId="{AE0883A5-6E6C-4638-BCBA-E2F0392B3C2A}" sibTransId="{564FDEE1-0079-4F5D-A460-64F6C8583641}"/>
    <dgm:cxn modelId="{2F6F1594-CD03-4E5E-8356-97A5D19A3123}" type="presOf" srcId="{93251D8F-141C-4CC0-9116-12B69650C941}" destId="{A64C7B58-3884-4D9F-9670-A1079F2C94C7}" srcOrd="0" destOrd="0" presId="urn:microsoft.com/office/officeart/2005/8/layout/vList2"/>
    <dgm:cxn modelId="{C11B9894-CC0C-4776-BE72-C257CC0F2040}" srcId="{93251D8F-141C-4CC0-9116-12B69650C941}" destId="{290CAC20-BCB9-4014-AB76-655A6E0490F7}" srcOrd="1" destOrd="0" parTransId="{844E89A5-34DA-472F-80BB-7AB3AFAD7916}" sibTransId="{78D7E355-A1A5-46E2-93E6-AAD7D52EB77E}"/>
    <dgm:cxn modelId="{70C43E7A-CD66-4054-8B56-1FC06FB3AD23}" type="presOf" srcId="{1DA3AE5B-9249-420A-93A0-1A8F6DB43F2D}" destId="{80AD959E-ABDA-4803-9D07-F4F070D12DCB}" srcOrd="0" destOrd="0" presId="urn:microsoft.com/office/officeart/2005/8/layout/vList2"/>
    <dgm:cxn modelId="{CE9828F8-FDA1-41EB-9BE9-193A1AECCFF2}" srcId="{93251D8F-141C-4CC0-9116-12B69650C941}" destId="{ED3D6819-B9DB-4C23-9E6D-6C765B764AA7}" srcOrd="2" destOrd="0" parTransId="{773C29DF-043E-48B2-8EDF-0494E142FB42}" sibTransId="{30F5A61D-F4F8-4B51-A562-1B41A6930E2E}"/>
    <dgm:cxn modelId="{A00B2781-7366-4D0C-8DA9-B530F3B45642}" srcId="{82410A7D-E85F-40A1-9878-70DC6A8D97C8}" destId="{BA99597E-FD21-4245-8325-87C1B23E8A58}" srcOrd="1" destOrd="0" parTransId="{D77BF0CC-FFE9-4279-A973-4FA7AC386246}" sibTransId="{6D6964BA-AEB6-4E2F-AC48-88DF597EFD6B}"/>
    <dgm:cxn modelId="{7ACF1A80-E1A7-4695-B3FF-799EA59D75C0}" type="presOf" srcId="{82410A7D-E85F-40A1-9878-70DC6A8D97C8}" destId="{566B581D-BB2C-4748-B974-6332E79C9408}" srcOrd="0" destOrd="0" presId="urn:microsoft.com/office/officeart/2005/8/layout/vList2"/>
    <dgm:cxn modelId="{AFEB1659-20A8-4C7B-B862-356D3D38FB90}" type="presParOf" srcId="{A64C7B58-3884-4D9F-9670-A1079F2C94C7}" destId="{3265148E-01A9-4332-8E1F-DA586A8F93F9}" srcOrd="0" destOrd="0" presId="urn:microsoft.com/office/officeart/2005/8/layout/vList2"/>
    <dgm:cxn modelId="{7C025F22-A0C8-4848-ACC2-309D931235C5}" type="presParOf" srcId="{A64C7B58-3884-4D9F-9670-A1079F2C94C7}" destId="{096D782E-2AF9-4323-A0AD-184CE8FC3E83}" srcOrd="1" destOrd="0" presId="urn:microsoft.com/office/officeart/2005/8/layout/vList2"/>
    <dgm:cxn modelId="{D713D5AA-E076-43D7-BD21-A21C348FFCC4}" type="presParOf" srcId="{A64C7B58-3884-4D9F-9670-A1079F2C94C7}" destId="{FDF1232A-F12E-4416-90B0-52FA3B1307EB}" srcOrd="2" destOrd="0" presId="urn:microsoft.com/office/officeart/2005/8/layout/vList2"/>
    <dgm:cxn modelId="{1396797B-14F5-4AC2-9805-A6BEC4EA608C}" type="presParOf" srcId="{A64C7B58-3884-4D9F-9670-A1079F2C94C7}" destId="{CA68FD7A-1297-47A6-9CDF-8904492E57F4}" srcOrd="3" destOrd="0" presId="urn:microsoft.com/office/officeart/2005/8/layout/vList2"/>
    <dgm:cxn modelId="{49201169-CE6E-4AA3-949F-ACBA0C6C3796}" type="presParOf" srcId="{A64C7B58-3884-4D9F-9670-A1079F2C94C7}" destId="{1978178C-EC9B-4880-B8DC-5BFDEB87B5BD}" srcOrd="4" destOrd="0" presId="urn:microsoft.com/office/officeart/2005/8/layout/vList2"/>
    <dgm:cxn modelId="{631B82F8-3E90-488D-A840-A8950CA2DE2C}" type="presParOf" srcId="{A64C7B58-3884-4D9F-9670-A1079F2C94C7}" destId="{FD6EC813-1106-45DE-A624-B4F1445FCF83}" srcOrd="5" destOrd="0" presId="urn:microsoft.com/office/officeart/2005/8/layout/vList2"/>
    <dgm:cxn modelId="{535FF335-287D-47D1-9FAF-296EBA5072A3}" type="presParOf" srcId="{A64C7B58-3884-4D9F-9670-A1079F2C94C7}" destId="{566B581D-BB2C-4748-B974-6332E79C9408}" srcOrd="6" destOrd="0" presId="urn:microsoft.com/office/officeart/2005/8/layout/vList2"/>
    <dgm:cxn modelId="{21C407AF-E645-4DF1-AB3F-F331512A9B51}" type="presParOf" srcId="{A64C7B58-3884-4D9F-9670-A1079F2C94C7}" destId="{80AD959E-ABDA-4803-9D07-F4F070D12DCB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19F8A16-6FE0-4A30-AC01-F61BE99C3640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6BD196C-3AB0-480B-A654-1FDA32B4CDD4}">
      <dgm:prSet phldrT="[Texte]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56 %</a:t>
          </a:r>
          <a:endParaRPr lang="fr-FR" dirty="0"/>
        </a:p>
      </dgm:t>
    </dgm:pt>
    <dgm:pt modelId="{0AFF78DF-41A7-458A-B32A-3E0D9AD59110}" type="parTrans" cxnId="{89A2FA98-7BD2-458E-8532-41279E55D0D0}">
      <dgm:prSet/>
      <dgm:spPr/>
      <dgm:t>
        <a:bodyPr/>
        <a:lstStyle/>
        <a:p>
          <a:endParaRPr lang="fr-FR"/>
        </a:p>
      </dgm:t>
    </dgm:pt>
    <dgm:pt modelId="{127F5343-D973-44A7-8D3D-EB211C0CE9A5}" type="sibTrans" cxnId="{89A2FA98-7BD2-458E-8532-41279E55D0D0}">
      <dgm:prSet/>
      <dgm:spPr/>
      <dgm:t>
        <a:bodyPr/>
        <a:lstStyle/>
        <a:p>
          <a:endParaRPr lang="fr-FR"/>
        </a:p>
      </dgm:t>
    </dgm:pt>
    <dgm:pt modelId="{6D031F7D-7AB7-411A-B8CE-62F9ABFBF81F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48 %</a:t>
          </a:r>
          <a:endParaRPr lang="fr-FR" dirty="0"/>
        </a:p>
      </dgm:t>
    </dgm:pt>
    <dgm:pt modelId="{9761A685-D3BD-4E02-A9E0-DFFF9BF56D26}" type="parTrans" cxnId="{272CA4B6-329D-43BD-B048-42BCAE5CB552}">
      <dgm:prSet/>
      <dgm:spPr/>
      <dgm:t>
        <a:bodyPr/>
        <a:lstStyle/>
        <a:p>
          <a:endParaRPr lang="fr-FR"/>
        </a:p>
      </dgm:t>
    </dgm:pt>
    <dgm:pt modelId="{C0062D39-E7E3-4CB4-8B60-FC595F6600EA}" type="sibTrans" cxnId="{272CA4B6-329D-43BD-B048-42BCAE5CB552}">
      <dgm:prSet/>
      <dgm:spPr/>
      <dgm:t>
        <a:bodyPr/>
        <a:lstStyle/>
        <a:p>
          <a:endParaRPr lang="fr-FR"/>
        </a:p>
      </dgm:t>
    </dgm:pt>
    <dgm:pt modelId="{F8A0A4C1-4CDB-475C-B094-169146504D5E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42 %</a:t>
          </a:r>
          <a:endParaRPr lang="fr-FR" dirty="0"/>
        </a:p>
      </dgm:t>
    </dgm:pt>
    <dgm:pt modelId="{2983E4A2-93F1-4FE4-9EF8-4B709D7388BA}" type="parTrans" cxnId="{00DA4169-9AA3-4096-8618-B3E9DDD4811C}">
      <dgm:prSet/>
      <dgm:spPr/>
      <dgm:t>
        <a:bodyPr/>
        <a:lstStyle/>
        <a:p>
          <a:endParaRPr lang="fr-FR"/>
        </a:p>
      </dgm:t>
    </dgm:pt>
    <dgm:pt modelId="{5FC4544B-ABC3-4CA9-90A8-102B9F58BBDF}" type="sibTrans" cxnId="{00DA4169-9AA3-4096-8618-B3E9DDD4811C}">
      <dgm:prSet/>
      <dgm:spPr/>
      <dgm:t>
        <a:bodyPr/>
        <a:lstStyle/>
        <a:p>
          <a:endParaRPr lang="fr-FR"/>
        </a:p>
      </dgm:t>
    </dgm:pt>
    <dgm:pt modelId="{AB2BB133-1125-4561-A38C-9B0BCBA0C3FE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34 %</a:t>
          </a:r>
          <a:endParaRPr lang="fr-FR" dirty="0"/>
        </a:p>
      </dgm:t>
    </dgm:pt>
    <dgm:pt modelId="{BEEFA632-39C9-4C84-86AD-9D948E98287A}" type="parTrans" cxnId="{C5FBC7A6-91EB-40D1-B6C9-4DDCA603C492}">
      <dgm:prSet/>
      <dgm:spPr/>
      <dgm:t>
        <a:bodyPr/>
        <a:lstStyle/>
        <a:p>
          <a:endParaRPr lang="fr-FR"/>
        </a:p>
      </dgm:t>
    </dgm:pt>
    <dgm:pt modelId="{F7204120-391F-446A-9CD2-3AFE46AD9E10}" type="sibTrans" cxnId="{C5FBC7A6-91EB-40D1-B6C9-4DDCA603C492}">
      <dgm:prSet/>
      <dgm:spPr/>
      <dgm:t>
        <a:bodyPr/>
        <a:lstStyle/>
        <a:p>
          <a:endParaRPr lang="fr-FR"/>
        </a:p>
      </dgm:t>
    </dgm:pt>
    <dgm:pt modelId="{F81FB66E-4CFA-4BCE-9C10-EF874E0C9C94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31 %</a:t>
          </a:r>
          <a:endParaRPr lang="fr-FR" dirty="0"/>
        </a:p>
      </dgm:t>
    </dgm:pt>
    <dgm:pt modelId="{22D46E55-6865-415B-AC44-A32B1731D6A8}" type="parTrans" cxnId="{23455ACA-E62D-4FBE-A271-79E783069EE9}">
      <dgm:prSet/>
      <dgm:spPr/>
      <dgm:t>
        <a:bodyPr/>
        <a:lstStyle/>
        <a:p>
          <a:endParaRPr lang="fr-FR"/>
        </a:p>
      </dgm:t>
    </dgm:pt>
    <dgm:pt modelId="{A050577B-B487-41D0-9425-8038CFAA95D1}" type="sibTrans" cxnId="{23455ACA-E62D-4FBE-A271-79E783069EE9}">
      <dgm:prSet/>
      <dgm:spPr/>
      <dgm:t>
        <a:bodyPr/>
        <a:lstStyle/>
        <a:p>
          <a:endParaRPr lang="fr-FR"/>
        </a:p>
      </dgm:t>
    </dgm:pt>
    <dgm:pt modelId="{C9B65FF0-7870-46BE-A1C8-643DCE951C01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31 %</a:t>
          </a:r>
          <a:endParaRPr lang="fr-FR" dirty="0"/>
        </a:p>
      </dgm:t>
    </dgm:pt>
    <dgm:pt modelId="{E5BFE679-B90C-4438-903F-417CFEC986AD}" type="parTrans" cxnId="{DBCC679A-7EB7-4BA1-A329-A9DC6C350940}">
      <dgm:prSet/>
      <dgm:spPr/>
      <dgm:t>
        <a:bodyPr/>
        <a:lstStyle/>
        <a:p>
          <a:endParaRPr lang="fr-FR"/>
        </a:p>
      </dgm:t>
    </dgm:pt>
    <dgm:pt modelId="{935A25F7-F790-411B-96D5-D1852D470B5F}" type="sibTrans" cxnId="{DBCC679A-7EB7-4BA1-A329-A9DC6C350940}">
      <dgm:prSet/>
      <dgm:spPr/>
      <dgm:t>
        <a:bodyPr/>
        <a:lstStyle/>
        <a:p>
          <a:endParaRPr lang="fr-FR"/>
        </a:p>
      </dgm:t>
    </dgm:pt>
    <dgm:pt modelId="{6689249B-F80D-4F26-91C4-2D1E70986C9C}">
      <dgm:prSet phldrT="[Texte]"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L’inspection ne reflète qu'un instant dans la classe et pas la pratique quotidienne 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CA1133C3-6463-4704-9068-FA35AD1B1151}" type="parTrans" cxnId="{E5CC45A1-F40D-43BE-BECC-88CF661DDD3B}">
      <dgm:prSet/>
      <dgm:spPr/>
      <dgm:t>
        <a:bodyPr/>
        <a:lstStyle/>
        <a:p>
          <a:endParaRPr lang="fr-FR"/>
        </a:p>
      </dgm:t>
    </dgm:pt>
    <dgm:pt modelId="{D4BA2E5D-7730-4119-B6F3-DF6A60082923}" type="sibTrans" cxnId="{E5CC45A1-F40D-43BE-BECC-88CF661DDD3B}">
      <dgm:prSet/>
      <dgm:spPr/>
      <dgm:t>
        <a:bodyPr/>
        <a:lstStyle/>
        <a:p>
          <a:endParaRPr lang="fr-FR"/>
        </a:p>
      </dgm:t>
    </dgm:pt>
    <dgm:pt modelId="{4D951AEA-F206-43D1-AC57-E772E534B939}">
      <dgm:prSet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La motivation et l'engagement des enseignants n'est pas suffisamment prise en compte dans l'évaluation 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7483CB18-AAEE-44D2-BE9B-D3541B0A8F25}" type="parTrans" cxnId="{B36C2BB3-FD65-4A67-9E48-0ABF4B8A1ACA}">
      <dgm:prSet/>
      <dgm:spPr/>
      <dgm:t>
        <a:bodyPr/>
        <a:lstStyle/>
        <a:p>
          <a:endParaRPr lang="fr-FR"/>
        </a:p>
      </dgm:t>
    </dgm:pt>
    <dgm:pt modelId="{3F253C28-2DA1-4B0E-9153-21DF0A8B5994}" type="sibTrans" cxnId="{B36C2BB3-FD65-4A67-9E48-0ABF4B8A1ACA}">
      <dgm:prSet/>
      <dgm:spPr/>
      <dgm:t>
        <a:bodyPr/>
        <a:lstStyle/>
        <a:p>
          <a:endParaRPr lang="fr-FR"/>
        </a:p>
      </dgm:t>
    </dgm:pt>
    <dgm:pt modelId="{53380BB9-83DB-4EF6-A149-819F73A478F8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40 %</a:t>
          </a:r>
          <a:endParaRPr lang="fr-FR" dirty="0"/>
        </a:p>
      </dgm:t>
    </dgm:pt>
    <dgm:pt modelId="{A939AD3E-FB08-4CAE-B60A-9EBA0707BB12}" type="parTrans" cxnId="{482C2881-F3C5-493B-8219-CA97870419F2}">
      <dgm:prSet/>
      <dgm:spPr/>
      <dgm:t>
        <a:bodyPr/>
        <a:lstStyle/>
        <a:p>
          <a:endParaRPr lang="fr-FR"/>
        </a:p>
      </dgm:t>
    </dgm:pt>
    <dgm:pt modelId="{2EEFCE53-270A-4958-8C03-BF2315427A71}" type="sibTrans" cxnId="{482C2881-F3C5-493B-8219-CA97870419F2}">
      <dgm:prSet/>
      <dgm:spPr/>
      <dgm:t>
        <a:bodyPr/>
        <a:lstStyle/>
        <a:p>
          <a:endParaRPr lang="fr-FR"/>
        </a:p>
      </dgm:t>
    </dgm:pt>
    <dgm:pt modelId="{1B23453F-F822-4C3D-A648-75D1D5A55A26}">
      <dgm:prSet custT="1"/>
      <dgm:spPr/>
      <dgm:t>
        <a:bodyPr/>
        <a:lstStyle/>
        <a:p>
          <a:r>
            <a:rPr lang="fr-FR" sz="1400" smtClean="0">
              <a:solidFill>
                <a:schemeClr val="bg2">
                  <a:lumMod val="50000"/>
                </a:schemeClr>
              </a:solidFill>
            </a:rPr>
            <a:t>Les </a:t>
          </a:r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inspections sont trop peu fréquentes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1FAFC085-BA18-4378-99E1-7989EA288E9C}" type="parTrans" cxnId="{3A31A08C-AD50-4924-98E5-793B3ECCE0CA}">
      <dgm:prSet/>
      <dgm:spPr/>
      <dgm:t>
        <a:bodyPr/>
        <a:lstStyle/>
        <a:p>
          <a:endParaRPr lang="fr-FR"/>
        </a:p>
      </dgm:t>
    </dgm:pt>
    <dgm:pt modelId="{F791EF0B-A273-4AAA-A086-DC3BA8327430}" type="sibTrans" cxnId="{3A31A08C-AD50-4924-98E5-793B3ECCE0CA}">
      <dgm:prSet/>
      <dgm:spPr/>
      <dgm:t>
        <a:bodyPr/>
        <a:lstStyle/>
        <a:p>
          <a:endParaRPr lang="fr-FR"/>
        </a:p>
      </dgm:t>
    </dgm:pt>
    <dgm:pt modelId="{4F5B4AEF-1EFA-495C-80FE-083D43976667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39 %</a:t>
          </a:r>
          <a:endParaRPr lang="fr-FR" dirty="0"/>
        </a:p>
      </dgm:t>
    </dgm:pt>
    <dgm:pt modelId="{76E3D3DD-1B81-4FC8-985C-4DFACF86892E}" type="parTrans" cxnId="{B7F0F6CE-7AF4-4B5B-8DAC-042452D8E37A}">
      <dgm:prSet/>
      <dgm:spPr/>
      <dgm:t>
        <a:bodyPr/>
        <a:lstStyle/>
        <a:p>
          <a:endParaRPr lang="fr-FR"/>
        </a:p>
      </dgm:t>
    </dgm:pt>
    <dgm:pt modelId="{C6A65B09-C708-4922-9205-4A8E31C13230}" type="sibTrans" cxnId="{B7F0F6CE-7AF4-4B5B-8DAC-042452D8E37A}">
      <dgm:prSet/>
      <dgm:spPr/>
      <dgm:t>
        <a:bodyPr/>
        <a:lstStyle/>
        <a:p>
          <a:endParaRPr lang="fr-FR"/>
        </a:p>
      </dgm:t>
    </dgm:pt>
    <dgm:pt modelId="{301150BA-3957-4B57-AE1F-D03232DBF648}">
      <dgm:prSet custT="1"/>
      <dgm:spPr/>
      <dgm:t>
        <a:bodyPr/>
        <a:lstStyle/>
        <a:p>
          <a:r>
            <a:rPr lang="fr-FR" sz="1400" smtClean="0">
              <a:solidFill>
                <a:schemeClr val="bg2">
                  <a:lumMod val="50000"/>
                </a:schemeClr>
              </a:solidFill>
            </a:rPr>
            <a:t>Le </a:t>
          </a:r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système de notation est trop contraint et ne permet pas de valoriser ceux qui le méritent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B7F39572-A705-4C54-A393-229E595981D5}" type="parTrans" cxnId="{BE9281CB-60B8-40FF-883C-95B0DD66D224}">
      <dgm:prSet/>
      <dgm:spPr/>
      <dgm:t>
        <a:bodyPr/>
        <a:lstStyle/>
        <a:p>
          <a:endParaRPr lang="fr-FR"/>
        </a:p>
      </dgm:t>
    </dgm:pt>
    <dgm:pt modelId="{0EA1FD46-8DD0-4538-8180-445D4173E54D}" type="sibTrans" cxnId="{BE9281CB-60B8-40FF-883C-95B0DD66D224}">
      <dgm:prSet/>
      <dgm:spPr/>
      <dgm:t>
        <a:bodyPr/>
        <a:lstStyle/>
        <a:p>
          <a:endParaRPr lang="fr-FR"/>
        </a:p>
      </dgm:t>
    </dgm:pt>
    <dgm:pt modelId="{832414C9-A960-436D-8274-A9A749D6C32A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38 %</a:t>
          </a:r>
          <a:endParaRPr lang="fr-FR" dirty="0"/>
        </a:p>
      </dgm:t>
    </dgm:pt>
    <dgm:pt modelId="{FFB0B9C4-FACA-443F-B85B-1BF5973E1060}" type="parTrans" cxnId="{315E8C78-F3FA-48C2-A303-A2B66604C1F3}">
      <dgm:prSet/>
      <dgm:spPr/>
      <dgm:t>
        <a:bodyPr/>
        <a:lstStyle/>
        <a:p>
          <a:endParaRPr lang="fr-FR"/>
        </a:p>
      </dgm:t>
    </dgm:pt>
    <dgm:pt modelId="{195C1C87-25D1-4B78-A520-A18B31156445}" type="sibTrans" cxnId="{315E8C78-F3FA-48C2-A303-A2B66604C1F3}">
      <dgm:prSet/>
      <dgm:spPr/>
      <dgm:t>
        <a:bodyPr/>
        <a:lstStyle/>
        <a:p>
          <a:endParaRPr lang="fr-FR"/>
        </a:p>
      </dgm:t>
    </dgm:pt>
    <dgm:pt modelId="{F15AEDA0-C4E0-4C4F-83DC-1949EB98B4F7}">
      <dgm:prSet custT="1"/>
      <dgm:spPr/>
      <dgm:t>
        <a:bodyPr/>
        <a:lstStyle/>
        <a:p>
          <a:r>
            <a:rPr lang="fr-FR" sz="1400" smtClean="0">
              <a:solidFill>
                <a:schemeClr val="bg2">
                  <a:lumMod val="50000"/>
                </a:schemeClr>
              </a:solidFill>
            </a:rPr>
            <a:t>L'inspection </a:t>
          </a:r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ne prend pas en compte toutes les facettes du métier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E843EEF8-2F0B-4A6D-9F4E-D515D48D68D5}" type="parTrans" cxnId="{4F901FE4-33D2-437D-A4E7-DEBB1EAED8AD}">
      <dgm:prSet/>
      <dgm:spPr/>
      <dgm:t>
        <a:bodyPr/>
        <a:lstStyle/>
        <a:p>
          <a:endParaRPr lang="fr-FR"/>
        </a:p>
      </dgm:t>
    </dgm:pt>
    <dgm:pt modelId="{B18CB115-C938-4BF4-B04C-09ACA63FE2CE}" type="sibTrans" cxnId="{4F901FE4-33D2-437D-A4E7-DEBB1EAED8AD}">
      <dgm:prSet/>
      <dgm:spPr/>
      <dgm:t>
        <a:bodyPr/>
        <a:lstStyle/>
        <a:p>
          <a:endParaRPr lang="fr-FR"/>
        </a:p>
      </dgm:t>
    </dgm:pt>
    <dgm:pt modelId="{3E4462A5-1B83-4F69-BFD5-B62E4EF63E93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36 %</a:t>
          </a:r>
          <a:endParaRPr lang="fr-FR" dirty="0"/>
        </a:p>
      </dgm:t>
    </dgm:pt>
    <dgm:pt modelId="{0FD43383-03EF-4AA7-AC12-14F6E50BDA75}" type="parTrans" cxnId="{C8CFD478-7186-42B1-947D-84EBDB87D06C}">
      <dgm:prSet/>
      <dgm:spPr/>
      <dgm:t>
        <a:bodyPr/>
        <a:lstStyle/>
        <a:p>
          <a:endParaRPr lang="fr-FR"/>
        </a:p>
      </dgm:t>
    </dgm:pt>
    <dgm:pt modelId="{6250A549-A139-45C5-970D-1B6576D613C8}" type="sibTrans" cxnId="{C8CFD478-7186-42B1-947D-84EBDB87D06C}">
      <dgm:prSet/>
      <dgm:spPr/>
      <dgm:t>
        <a:bodyPr/>
        <a:lstStyle/>
        <a:p>
          <a:endParaRPr lang="fr-FR"/>
        </a:p>
      </dgm:t>
    </dgm:pt>
    <dgm:pt modelId="{06D38294-B510-45F3-A8F0-24956D756D17}">
      <dgm:prSet custT="1"/>
      <dgm:spPr/>
      <dgm:t>
        <a:bodyPr/>
        <a:lstStyle/>
        <a:p>
          <a:r>
            <a:rPr lang="fr-FR" sz="1400" smtClean="0">
              <a:solidFill>
                <a:schemeClr val="bg2">
                  <a:lumMod val="50000"/>
                </a:schemeClr>
              </a:solidFill>
            </a:rPr>
            <a:t>Un </a:t>
          </a:r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retard d'inspection entraîne un retard dans l'avancement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7C88A49C-CBA9-490E-8F10-340CEB155998}" type="parTrans" cxnId="{A4D66B20-9360-48B7-B30E-920605E5FBB9}">
      <dgm:prSet/>
      <dgm:spPr/>
      <dgm:t>
        <a:bodyPr/>
        <a:lstStyle/>
        <a:p>
          <a:endParaRPr lang="fr-FR"/>
        </a:p>
      </dgm:t>
    </dgm:pt>
    <dgm:pt modelId="{B1C17194-5F07-4BC3-9A04-352E3E2DF5C6}" type="sibTrans" cxnId="{A4D66B20-9360-48B7-B30E-920605E5FBB9}">
      <dgm:prSet/>
      <dgm:spPr/>
      <dgm:t>
        <a:bodyPr/>
        <a:lstStyle/>
        <a:p>
          <a:endParaRPr lang="fr-FR"/>
        </a:p>
      </dgm:t>
    </dgm:pt>
    <dgm:pt modelId="{A57B5F9F-F354-492B-AA5B-5586CA818035}">
      <dgm:prSet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L'inspection est parfois l'occasion de mises en scènes des enseignants inspectés, ce qui fausse la réalité professionnelle évaluée 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3BC33D2F-866F-4673-87BE-7F90385872DC}" type="parTrans" cxnId="{85DA690E-9FAA-4281-97BD-A282B04E2D96}">
      <dgm:prSet/>
      <dgm:spPr/>
      <dgm:t>
        <a:bodyPr/>
        <a:lstStyle/>
        <a:p>
          <a:endParaRPr lang="fr-FR"/>
        </a:p>
      </dgm:t>
    </dgm:pt>
    <dgm:pt modelId="{CDE624BA-E5E0-47E0-8A99-5ACA901FC5F6}" type="sibTrans" cxnId="{85DA690E-9FAA-4281-97BD-A282B04E2D96}">
      <dgm:prSet/>
      <dgm:spPr/>
      <dgm:t>
        <a:bodyPr/>
        <a:lstStyle/>
        <a:p>
          <a:endParaRPr lang="fr-FR"/>
        </a:p>
      </dgm:t>
    </dgm:pt>
    <dgm:pt modelId="{86616A77-0D17-4A69-B0F2-B42A69C22919}">
      <dgm:prSet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Les enseignants n'ont souvent aucun "plan de carrière" leur permettant d'avoir un objectif de progression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FFDD65A6-4654-4C2C-9A9B-353036F8A340}" type="parTrans" cxnId="{0ACBC469-9F1E-4C19-90C1-3CA9B55C8F99}">
      <dgm:prSet/>
      <dgm:spPr/>
      <dgm:t>
        <a:bodyPr/>
        <a:lstStyle/>
        <a:p>
          <a:endParaRPr lang="fr-FR"/>
        </a:p>
      </dgm:t>
    </dgm:pt>
    <dgm:pt modelId="{FF85EDCC-D9E0-42CB-B48B-4A5306DC041E}" type="sibTrans" cxnId="{0ACBC469-9F1E-4C19-90C1-3CA9B55C8F99}">
      <dgm:prSet/>
      <dgm:spPr/>
      <dgm:t>
        <a:bodyPr/>
        <a:lstStyle/>
        <a:p>
          <a:endParaRPr lang="fr-FR"/>
        </a:p>
      </dgm:t>
    </dgm:pt>
    <dgm:pt modelId="{DEB124A9-946A-49F6-8C68-1F989D588358}">
      <dgm:prSet custT="1"/>
      <dgm:spPr/>
      <dgm:t>
        <a:bodyPr/>
        <a:lstStyle/>
        <a:p>
          <a:r>
            <a:rPr lang="fr-FR" sz="1400" smtClean="0">
              <a:solidFill>
                <a:schemeClr val="bg2">
                  <a:lumMod val="50000"/>
                </a:schemeClr>
              </a:solidFill>
            </a:rPr>
            <a:t>La </a:t>
          </a:r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capacité à travailler en équipe et à s’investir dans un projet d’établissement n’est pas prise en compte 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078E24A7-3387-48C5-B7DF-B3384BF47262}" type="parTrans" cxnId="{DDF2B29D-9366-4901-8579-6F3678A9158F}">
      <dgm:prSet/>
      <dgm:spPr/>
      <dgm:t>
        <a:bodyPr/>
        <a:lstStyle/>
        <a:p>
          <a:endParaRPr lang="fr-FR"/>
        </a:p>
      </dgm:t>
    </dgm:pt>
    <dgm:pt modelId="{0E0D5D09-2946-4E7A-9F57-B3FC68D1CA0B}" type="sibTrans" cxnId="{DDF2B29D-9366-4901-8579-6F3678A9158F}">
      <dgm:prSet/>
      <dgm:spPr/>
      <dgm:t>
        <a:bodyPr/>
        <a:lstStyle/>
        <a:p>
          <a:endParaRPr lang="fr-FR"/>
        </a:p>
      </dgm:t>
    </dgm:pt>
    <dgm:pt modelId="{45A87BCE-5125-4C90-AB2E-FC01F2271229}">
      <dgm:prSet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La notation administrative est trop réglementaire, ce qui la rend mécanique 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34580B15-272C-4262-B441-E09F87FD45A4}" type="parTrans" cxnId="{BE958295-99C1-48F2-9ED9-F8A51C30D557}">
      <dgm:prSet/>
      <dgm:spPr/>
      <dgm:t>
        <a:bodyPr/>
        <a:lstStyle/>
        <a:p>
          <a:endParaRPr lang="fr-FR"/>
        </a:p>
      </dgm:t>
    </dgm:pt>
    <dgm:pt modelId="{2DCF676B-E489-436F-9589-964A58C24E11}" type="sibTrans" cxnId="{BE958295-99C1-48F2-9ED9-F8A51C30D557}">
      <dgm:prSet/>
      <dgm:spPr/>
      <dgm:t>
        <a:bodyPr/>
        <a:lstStyle/>
        <a:p>
          <a:endParaRPr lang="fr-FR"/>
        </a:p>
      </dgm:t>
    </dgm:pt>
    <dgm:pt modelId="{95E4DC34-0C8F-4AE8-B90C-C228EBAD7A43}" type="pres">
      <dgm:prSet presAssocID="{D19F8A16-6FE0-4A30-AC01-F61BE99C364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2E8D8E06-713D-4A51-82E9-A59334D30ECD}" type="pres">
      <dgm:prSet presAssocID="{06BD196C-3AB0-480B-A654-1FDA32B4CDD4}" presName="linNode" presStyleCnt="0"/>
      <dgm:spPr/>
    </dgm:pt>
    <dgm:pt modelId="{D29C5697-2D3E-44F5-B48F-9806AC30E6C8}" type="pres">
      <dgm:prSet presAssocID="{06BD196C-3AB0-480B-A654-1FDA32B4CDD4}" presName="parentText" presStyleLbl="node1" presStyleIdx="0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9B4E32F-95BF-4CE9-98B6-4632A0C5F4A4}" type="pres">
      <dgm:prSet presAssocID="{06BD196C-3AB0-480B-A654-1FDA32B4CDD4}" presName="descendantText" presStyleLbl="alignAccFollowNode1" presStyleIdx="0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8246384-B183-44F3-A50A-D6F8D3B8E918}" type="pres">
      <dgm:prSet presAssocID="{127F5343-D973-44A7-8D3D-EB211C0CE9A5}" presName="sp" presStyleCnt="0"/>
      <dgm:spPr/>
    </dgm:pt>
    <dgm:pt modelId="{247213C7-7730-431D-9B1B-CC6E4D6169FE}" type="pres">
      <dgm:prSet presAssocID="{6D031F7D-7AB7-411A-B8CE-62F9ABFBF81F}" presName="linNode" presStyleCnt="0"/>
      <dgm:spPr/>
    </dgm:pt>
    <dgm:pt modelId="{67BCC332-78EA-447F-B6FD-C8CBCB7813F0}" type="pres">
      <dgm:prSet presAssocID="{6D031F7D-7AB7-411A-B8CE-62F9ABFBF81F}" presName="parentText" presStyleLbl="node1" presStyleIdx="1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EAFA020-2012-49EF-90AB-F28A18C6283C}" type="pres">
      <dgm:prSet presAssocID="{6D031F7D-7AB7-411A-B8CE-62F9ABFBF81F}" presName="descendantText" presStyleLbl="alignAccFollowNode1" presStyleIdx="1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99BBC35-0389-489C-8A4C-243EF1AF193F}" type="pres">
      <dgm:prSet presAssocID="{C0062D39-E7E3-4CB4-8B60-FC595F6600EA}" presName="sp" presStyleCnt="0"/>
      <dgm:spPr/>
    </dgm:pt>
    <dgm:pt modelId="{89DF3E73-C784-4510-B46B-545C36D1D0B1}" type="pres">
      <dgm:prSet presAssocID="{F8A0A4C1-4CDB-475C-B094-169146504D5E}" presName="linNode" presStyleCnt="0"/>
      <dgm:spPr/>
    </dgm:pt>
    <dgm:pt modelId="{3548D3E0-F2E7-4043-852B-C05BE3B7488F}" type="pres">
      <dgm:prSet presAssocID="{F8A0A4C1-4CDB-475C-B094-169146504D5E}" presName="parentText" presStyleLbl="node1" presStyleIdx="2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BA7A910-F378-428F-A944-CD046AC51E4C}" type="pres">
      <dgm:prSet presAssocID="{F8A0A4C1-4CDB-475C-B094-169146504D5E}" presName="descendantText" presStyleLbl="alignAccFollowNode1" presStyleIdx="2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77D76BC-8A74-482D-B4BF-40AF5090D34B}" type="pres">
      <dgm:prSet presAssocID="{5FC4544B-ABC3-4CA9-90A8-102B9F58BBDF}" presName="sp" presStyleCnt="0"/>
      <dgm:spPr/>
    </dgm:pt>
    <dgm:pt modelId="{5E541F61-8351-4B4A-805A-3B04B73B74EC}" type="pres">
      <dgm:prSet presAssocID="{53380BB9-83DB-4EF6-A149-819F73A478F8}" presName="linNode" presStyleCnt="0"/>
      <dgm:spPr/>
    </dgm:pt>
    <dgm:pt modelId="{99114E99-9186-42F3-AAB9-B37E5123ADEE}" type="pres">
      <dgm:prSet presAssocID="{53380BB9-83DB-4EF6-A149-819F73A478F8}" presName="parentText" presStyleLbl="node1" presStyleIdx="3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512CCBF-AFC0-493C-96B6-FD0DB3043314}" type="pres">
      <dgm:prSet presAssocID="{53380BB9-83DB-4EF6-A149-819F73A478F8}" presName="descendantText" presStyleLbl="alignAccFollowNode1" presStyleIdx="3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AD08012-0F63-422E-AD12-37E93B7B7B67}" type="pres">
      <dgm:prSet presAssocID="{2EEFCE53-270A-4958-8C03-BF2315427A71}" presName="sp" presStyleCnt="0"/>
      <dgm:spPr/>
    </dgm:pt>
    <dgm:pt modelId="{C979FAD7-80BD-42AE-866C-A1E38FCCF1A1}" type="pres">
      <dgm:prSet presAssocID="{4F5B4AEF-1EFA-495C-80FE-083D43976667}" presName="linNode" presStyleCnt="0"/>
      <dgm:spPr/>
    </dgm:pt>
    <dgm:pt modelId="{E69B4E2D-80F2-4BCB-93CF-57C287CD48B3}" type="pres">
      <dgm:prSet presAssocID="{4F5B4AEF-1EFA-495C-80FE-083D43976667}" presName="parentText" presStyleLbl="node1" presStyleIdx="4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5E84B3D-AB43-45FA-8EF4-C1B0DCA69981}" type="pres">
      <dgm:prSet presAssocID="{4F5B4AEF-1EFA-495C-80FE-083D43976667}" presName="descendantText" presStyleLbl="alignAccFollowNode1" presStyleIdx="4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E6A9719-8097-4B8B-824E-470B043E30F6}" type="pres">
      <dgm:prSet presAssocID="{C6A65B09-C708-4922-9205-4A8E31C13230}" presName="sp" presStyleCnt="0"/>
      <dgm:spPr/>
    </dgm:pt>
    <dgm:pt modelId="{5BC40288-D67D-444F-9791-22017941639F}" type="pres">
      <dgm:prSet presAssocID="{832414C9-A960-436D-8274-A9A749D6C32A}" presName="linNode" presStyleCnt="0"/>
      <dgm:spPr/>
    </dgm:pt>
    <dgm:pt modelId="{65409506-E00D-4446-AD51-0724C0C6EB5B}" type="pres">
      <dgm:prSet presAssocID="{832414C9-A960-436D-8274-A9A749D6C32A}" presName="parentText" presStyleLbl="node1" presStyleIdx="5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D6D6D8E-09F9-4A21-8C78-860BE06D24E7}" type="pres">
      <dgm:prSet presAssocID="{832414C9-A960-436D-8274-A9A749D6C32A}" presName="descendantText" presStyleLbl="alignAccFollowNode1" presStyleIdx="5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76AC815-738A-4637-A802-BB1640970964}" type="pres">
      <dgm:prSet presAssocID="{195C1C87-25D1-4B78-A520-A18B31156445}" presName="sp" presStyleCnt="0"/>
      <dgm:spPr/>
    </dgm:pt>
    <dgm:pt modelId="{27BC9D96-EF99-4178-8338-0FCEAB0DF128}" type="pres">
      <dgm:prSet presAssocID="{3E4462A5-1B83-4F69-BFD5-B62E4EF63E93}" presName="linNode" presStyleCnt="0"/>
      <dgm:spPr/>
    </dgm:pt>
    <dgm:pt modelId="{06246D72-392A-471D-8686-0B0F90790766}" type="pres">
      <dgm:prSet presAssocID="{3E4462A5-1B83-4F69-BFD5-B62E4EF63E93}" presName="parentText" presStyleLbl="node1" presStyleIdx="6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DD91A76-AC80-4B41-83F2-F7511136862C}" type="pres">
      <dgm:prSet presAssocID="{3E4462A5-1B83-4F69-BFD5-B62E4EF63E93}" presName="descendantText" presStyleLbl="alignAccFollowNode1" presStyleIdx="6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4F9E2B9-6670-4471-8BAE-5B26A8701EC7}" type="pres">
      <dgm:prSet presAssocID="{6250A549-A139-45C5-970D-1B6576D613C8}" presName="sp" presStyleCnt="0"/>
      <dgm:spPr/>
    </dgm:pt>
    <dgm:pt modelId="{57DF8E33-6152-427F-8109-E39363757AD2}" type="pres">
      <dgm:prSet presAssocID="{AB2BB133-1125-4561-A38C-9B0BCBA0C3FE}" presName="linNode" presStyleCnt="0"/>
      <dgm:spPr/>
    </dgm:pt>
    <dgm:pt modelId="{7F62CA3E-CCE6-4233-BD37-9AB36E17832A}" type="pres">
      <dgm:prSet presAssocID="{AB2BB133-1125-4561-A38C-9B0BCBA0C3FE}" presName="parentText" presStyleLbl="node1" presStyleIdx="7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5393926-AA48-4BE5-983D-B1782036ED26}" type="pres">
      <dgm:prSet presAssocID="{AB2BB133-1125-4561-A38C-9B0BCBA0C3FE}" presName="descendantText" presStyleLbl="alignAccFollowNode1" presStyleIdx="7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FDD5B39-AD7A-4D44-BF77-57AACBB28915}" type="pres">
      <dgm:prSet presAssocID="{F7204120-391F-446A-9CD2-3AFE46AD9E10}" presName="sp" presStyleCnt="0"/>
      <dgm:spPr/>
    </dgm:pt>
    <dgm:pt modelId="{B626B3C7-56EF-4292-BBFF-8BB5A4463F95}" type="pres">
      <dgm:prSet presAssocID="{F81FB66E-4CFA-4BCE-9C10-EF874E0C9C94}" presName="linNode" presStyleCnt="0"/>
      <dgm:spPr/>
    </dgm:pt>
    <dgm:pt modelId="{C03B25BB-3B38-4BEC-96F8-2FA3F3A30A12}" type="pres">
      <dgm:prSet presAssocID="{F81FB66E-4CFA-4BCE-9C10-EF874E0C9C94}" presName="parentText" presStyleLbl="node1" presStyleIdx="8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62035CB-87C1-4DC7-9878-28BD648F4184}" type="pres">
      <dgm:prSet presAssocID="{F81FB66E-4CFA-4BCE-9C10-EF874E0C9C94}" presName="descendantText" presStyleLbl="alignAccFollowNode1" presStyleIdx="8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90B39EC-C949-47DB-9418-8CC56B59CCBC}" type="pres">
      <dgm:prSet presAssocID="{A050577B-B487-41D0-9425-8038CFAA95D1}" presName="sp" presStyleCnt="0"/>
      <dgm:spPr/>
    </dgm:pt>
    <dgm:pt modelId="{4239CB65-458D-4A09-9AC1-F36F78354510}" type="pres">
      <dgm:prSet presAssocID="{C9B65FF0-7870-46BE-A1C8-643DCE951C01}" presName="linNode" presStyleCnt="0"/>
      <dgm:spPr/>
    </dgm:pt>
    <dgm:pt modelId="{45A18A65-8AF7-41ED-ADA3-E0F4F7085388}" type="pres">
      <dgm:prSet presAssocID="{C9B65FF0-7870-46BE-A1C8-643DCE951C01}" presName="parentText" presStyleLbl="node1" presStyleIdx="9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11EAD1E-9C74-49F5-98D1-73EFD1F39651}" type="pres">
      <dgm:prSet presAssocID="{C9B65FF0-7870-46BE-A1C8-643DCE951C01}" presName="descendantText" presStyleLbl="alignAccFollowNode1" presStyleIdx="9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C3BB25F8-18AA-4ED2-8946-64C536765814}" type="presOf" srcId="{F8A0A4C1-4CDB-475C-B094-169146504D5E}" destId="{3548D3E0-F2E7-4043-852B-C05BE3B7488F}" srcOrd="0" destOrd="0" presId="urn:microsoft.com/office/officeart/2005/8/layout/vList5"/>
    <dgm:cxn modelId="{067B1861-82DF-4060-AF98-9EFB6603FE84}" type="presOf" srcId="{A57B5F9F-F354-492B-AA5B-5586CA818035}" destId="{6DD91A76-AC80-4B41-83F2-F7511136862C}" srcOrd="0" destOrd="0" presId="urn:microsoft.com/office/officeart/2005/8/layout/vList5"/>
    <dgm:cxn modelId="{C5FBC7A6-91EB-40D1-B6C9-4DDCA603C492}" srcId="{D19F8A16-6FE0-4A30-AC01-F61BE99C3640}" destId="{AB2BB133-1125-4561-A38C-9B0BCBA0C3FE}" srcOrd="7" destOrd="0" parTransId="{BEEFA632-39C9-4C84-86AD-9D948E98287A}" sibTransId="{F7204120-391F-446A-9CD2-3AFE46AD9E10}"/>
    <dgm:cxn modelId="{85DA690E-9FAA-4281-97BD-A282B04E2D96}" srcId="{3E4462A5-1B83-4F69-BFD5-B62E4EF63E93}" destId="{A57B5F9F-F354-492B-AA5B-5586CA818035}" srcOrd="0" destOrd="0" parTransId="{3BC33D2F-866F-4673-87BE-7F90385872DC}" sibTransId="{CDE624BA-E5E0-47E0-8A99-5ACA901FC5F6}"/>
    <dgm:cxn modelId="{77C6ED1B-B6A0-40E0-BAE5-83D0ECC0AF2D}" type="presOf" srcId="{4D951AEA-F206-43D1-AC57-E772E534B939}" destId="{FEAFA020-2012-49EF-90AB-F28A18C6283C}" srcOrd="0" destOrd="0" presId="urn:microsoft.com/office/officeart/2005/8/layout/vList5"/>
    <dgm:cxn modelId="{B7F0F6CE-7AF4-4B5B-8DAC-042452D8E37A}" srcId="{D19F8A16-6FE0-4A30-AC01-F61BE99C3640}" destId="{4F5B4AEF-1EFA-495C-80FE-083D43976667}" srcOrd="4" destOrd="0" parTransId="{76E3D3DD-1B81-4FC8-985C-4DFACF86892E}" sibTransId="{C6A65B09-C708-4922-9205-4A8E31C13230}"/>
    <dgm:cxn modelId="{89A2FA98-7BD2-458E-8532-41279E55D0D0}" srcId="{D19F8A16-6FE0-4A30-AC01-F61BE99C3640}" destId="{06BD196C-3AB0-480B-A654-1FDA32B4CDD4}" srcOrd="0" destOrd="0" parTransId="{0AFF78DF-41A7-458A-B32A-3E0D9AD59110}" sibTransId="{127F5343-D973-44A7-8D3D-EB211C0CE9A5}"/>
    <dgm:cxn modelId="{315E8C78-F3FA-48C2-A303-A2B66604C1F3}" srcId="{D19F8A16-6FE0-4A30-AC01-F61BE99C3640}" destId="{832414C9-A960-436D-8274-A9A749D6C32A}" srcOrd="5" destOrd="0" parTransId="{FFB0B9C4-FACA-443F-B85B-1BF5973E1060}" sibTransId="{195C1C87-25D1-4B78-A520-A18B31156445}"/>
    <dgm:cxn modelId="{BE9281CB-60B8-40FF-883C-95B0DD66D224}" srcId="{53380BB9-83DB-4EF6-A149-819F73A478F8}" destId="{301150BA-3957-4B57-AE1F-D03232DBF648}" srcOrd="0" destOrd="0" parTransId="{B7F39572-A705-4C54-A393-229E595981D5}" sibTransId="{0EA1FD46-8DD0-4538-8180-445D4173E54D}"/>
    <dgm:cxn modelId="{A3AED26D-C614-4F6A-ACAD-D59918C03B9E}" type="presOf" srcId="{6D031F7D-7AB7-411A-B8CE-62F9ABFBF81F}" destId="{67BCC332-78EA-447F-B6FD-C8CBCB7813F0}" srcOrd="0" destOrd="0" presId="urn:microsoft.com/office/officeart/2005/8/layout/vList5"/>
    <dgm:cxn modelId="{DBCC679A-7EB7-4BA1-A329-A9DC6C350940}" srcId="{D19F8A16-6FE0-4A30-AC01-F61BE99C3640}" destId="{C9B65FF0-7870-46BE-A1C8-643DCE951C01}" srcOrd="9" destOrd="0" parTransId="{E5BFE679-B90C-4438-903F-417CFEC986AD}" sibTransId="{935A25F7-F790-411B-96D5-D1852D470B5F}"/>
    <dgm:cxn modelId="{00DA4169-9AA3-4096-8618-B3E9DDD4811C}" srcId="{D19F8A16-6FE0-4A30-AC01-F61BE99C3640}" destId="{F8A0A4C1-4CDB-475C-B094-169146504D5E}" srcOrd="2" destOrd="0" parTransId="{2983E4A2-93F1-4FE4-9EF8-4B709D7388BA}" sibTransId="{5FC4544B-ABC3-4CA9-90A8-102B9F58BBDF}"/>
    <dgm:cxn modelId="{E5CC45A1-F40D-43BE-BECC-88CF661DDD3B}" srcId="{06BD196C-3AB0-480B-A654-1FDA32B4CDD4}" destId="{6689249B-F80D-4F26-91C4-2D1E70986C9C}" srcOrd="0" destOrd="0" parTransId="{CA1133C3-6463-4704-9068-FA35AD1B1151}" sibTransId="{D4BA2E5D-7730-4119-B6F3-DF6A60082923}"/>
    <dgm:cxn modelId="{3753314A-0E60-4C5C-9145-2A5EAA4EC93C}" type="presOf" srcId="{D19F8A16-6FE0-4A30-AC01-F61BE99C3640}" destId="{95E4DC34-0C8F-4AE8-B90C-C228EBAD7A43}" srcOrd="0" destOrd="0" presId="urn:microsoft.com/office/officeart/2005/8/layout/vList5"/>
    <dgm:cxn modelId="{3B0EA72E-7F8E-4099-AE9A-9CFD7BC21108}" type="presOf" srcId="{DEB124A9-946A-49F6-8C68-1F989D588358}" destId="{262035CB-87C1-4DC7-9878-28BD648F4184}" srcOrd="0" destOrd="0" presId="urn:microsoft.com/office/officeart/2005/8/layout/vList5"/>
    <dgm:cxn modelId="{23455ACA-E62D-4FBE-A271-79E783069EE9}" srcId="{D19F8A16-6FE0-4A30-AC01-F61BE99C3640}" destId="{F81FB66E-4CFA-4BCE-9C10-EF874E0C9C94}" srcOrd="8" destOrd="0" parTransId="{22D46E55-6865-415B-AC44-A32B1731D6A8}" sibTransId="{A050577B-B487-41D0-9425-8038CFAA95D1}"/>
    <dgm:cxn modelId="{9DB20BA6-C9B6-4AAB-B8BF-E8E6C72C60CD}" type="presOf" srcId="{53380BB9-83DB-4EF6-A149-819F73A478F8}" destId="{99114E99-9186-42F3-AAB9-B37E5123ADEE}" srcOrd="0" destOrd="0" presId="urn:microsoft.com/office/officeart/2005/8/layout/vList5"/>
    <dgm:cxn modelId="{DC923FEC-A2DA-4CF8-A884-159D1996D9D2}" type="presOf" srcId="{C9B65FF0-7870-46BE-A1C8-643DCE951C01}" destId="{45A18A65-8AF7-41ED-ADA3-E0F4F7085388}" srcOrd="0" destOrd="0" presId="urn:microsoft.com/office/officeart/2005/8/layout/vList5"/>
    <dgm:cxn modelId="{0ACBC469-9F1E-4C19-90C1-3CA9B55C8F99}" srcId="{AB2BB133-1125-4561-A38C-9B0BCBA0C3FE}" destId="{86616A77-0D17-4A69-B0F2-B42A69C22919}" srcOrd="0" destOrd="0" parTransId="{FFDD65A6-4654-4C2C-9A9B-353036F8A340}" sibTransId="{FF85EDCC-D9E0-42CB-B48B-4A5306DC041E}"/>
    <dgm:cxn modelId="{BE958295-99C1-48F2-9ED9-F8A51C30D557}" srcId="{C9B65FF0-7870-46BE-A1C8-643DCE951C01}" destId="{45A87BCE-5125-4C90-AB2E-FC01F2271229}" srcOrd="0" destOrd="0" parTransId="{34580B15-272C-4262-B441-E09F87FD45A4}" sibTransId="{2DCF676B-E489-436F-9589-964A58C24E11}"/>
    <dgm:cxn modelId="{4F901FE4-33D2-437D-A4E7-DEBB1EAED8AD}" srcId="{4F5B4AEF-1EFA-495C-80FE-083D43976667}" destId="{F15AEDA0-C4E0-4C4F-83DC-1949EB98B4F7}" srcOrd="0" destOrd="0" parTransId="{E843EEF8-2F0B-4A6D-9F4E-D515D48D68D5}" sibTransId="{B18CB115-C938-4BF4-B04C-09ACA63FE2CE}"/>
    <dgm:cxn modelId="{B36C2BB3-FD65-4A67-9E48-0ABF4B8A1ACA}" srcId="{6D031F7D-7AB7-411A-B8CE-62F9ABFBF81F}" destId="{4D951AEA-F206-43D1-AC57-E772E534B939}" srcOrd="0" destOrd="0" parTransId="{7483CB18-AAEE-44D2-BE9B-D3541B0A8F25}" sibTransId="{3F253C28-2DA1-4B0E-9153-21DF0A8B5994}"/>
    <dgm:cxn modelId="{24E144B9-042D-495E-9638-281193613220}" type="presOf" srcId="{AB2BB133-1125-4561-A38C-9B0BCBA0C3FE}" destId="{7F62CA3E-CCE6-4233-BD37-9AB36E17832A}" srcOrd="0" destOrd="0" presId="urn:microsoft.com/office/officeart/2005/8/layout/vList5"/>
    <dgm:cxn modelId="{DDF2B29D-9366-4901-8579-6F3678A9158F}" srcId="{F81FB66E-4CFA-4BCE-9C10-EF874E0C9C94}" destId="{DEB124A9-946A-49F6-8C68-1F989D588358}" srcOrd="0" destOrd="0" parTransId="{078E24A7-3387-48C5-B7DF-B3384BF47262}" sibTransId="{0E0D5D09-2946-4E7A-9F57-B3FC68D1CA0B}"/>
    <dgm:cxn modelId="{1F051291-701F-4703-9576-CADE518A0C5D}" type="presOf" srcId="{F15AEDA0-C4E0-4C4F-83DC-1949EB98B4F7}" destId="{F5E84B3D-AB43-45FA-8EF4-C1B0DCA69981}" srcOrd="0" destOrd="0" presId="urn:microsoft.com/office/officeart/2005/8/layout/vList5"/>
    <dgm:cxn modelId="{A548BDB8-D9B1-445E-A53D-FD4A464378CA}" type="presOf" srcId="{3E4462A5-1B83-4F69-BFD5-B62E4EF63E93}" destId="{06246D72-392A-471D-8686-0B0F90790766}" srcOrd="0" destOrd="0" presId="urn:microsoft.com/office/officeart/2005/8/layout/vList5"/>
    <dgm:cxn modelId="{482C2881-F3C5-493B-8219-CA97870419F2}" srcId="{D19F8A16-6FE0-4A30-AC01-F61BE99C3640}" destId="{53380BB9-83DB-4EF6-A149-819F73A478F8}" srcOrd="3" destOrd="0" parTransId="{A939AD3E-FB08-4CAE-B60A-9EBA0707BB12}" sibTransId="{2EEFCE53-270A-4958-8C03-BF2315427A71}"/>
    <dgm:cxn modelId="{30A3B096-8D7D-40DE-B62C-787612EE6701}" type="presOf" srcId="{832414C9-A960-436D-8274-A9A749D6C32A}" destId="{65409506-E00D-4446-AD51-0724C0C6EB5B}" srcOrd="0" destOrd="0" presId="urn:microsoft.com/office/officeart/2005/8/layout/vList5"/>
    <dgm:cxn modelId="{5AEF1522-CFC5-46C8-88E9-ACF841808F1D}" type="presOf" srcId="{45A87BCE-5125-4C90-AB2E-FC01F2271229}" destId="{711EAD1E-9C74-49F5-98D1-73EFD1F39651}" srcOrd="0" destOrd="0" presId="urn:microsoft.com/office/officeart/2005/8/layout/vList5"/>
    <dgm:cxn modelId="{25DB5F83-57A5-455D-9575-8ECDC5A1C974}" type="presOf" srcId="{6689249B-F80D-4F26-91C4-2D1E70986C9C}" destId="{E9B4E32F-95BF-4CE9-98B6-4632A0C5F4A4}" srcOrd="0" destOrd="0" presId="urn:microsoft.com/office/officeart/2005/8/layout/vList5"/>
    <dgm:cxn modelId="{D0F65D56-A219-4BDF-8C41-D7AD23BEB303}" type="presOf" srcId="{F81FB66E-4CFA-4BCE-9C10-EF874E0C9C94}" destId="{C03B25BB-3B38-4BEC-96F8-2FA3F3A30A12}" srcOrd="0" destOrd="0" presId="urn:microsoft.com/office/officeart/2005/8/layout/vList5"/>
    <dgm:cxn modelId="{A75AF381-D87F-4822-8644-BF78BCFA902D}" type="presOf" srcId="{06BD196C-3AB0-480B-A654-1FDA32B4CDD4}" destId="{D29C5697-2D3E-44F5-B48F-9806AC30E6C8}" srcOrd="0" destOrd="0" presId="urn:microsoft.com/office/officeart/2005/8/layout/vList5"/>
    <dgm:cxn modelId="{3A31A08C-AD50-4924-98E5-793B3ECCE0CA}" srcId="{F8A0A4C1-4CDB-475C-B094-169146504D5E}" destId="{1B23453F-F822-4C3D-A648-75D1D5A55A26}" srcOrd="0" destOrd="0" parTransId="{1FAFC085-BA18-4378-99E1-7989EA288E9C}" sibTransId="{F791EF0B-A273-4AAA-A086-DC3BA8327430}"/>
    <dgm:cxn modelId="{321AE4F5-18A4-4FF4-B69E-4E7C60BA6893}" type="presOf" srcId="{301150BA-3957-4B57-AE1F-D03232DBF648}" destId="{9512CCBF-AFC0-493C-96B6-FD0DB3043314}" srcOrd="0" destOrd="0" presId="urn:microsoft.com/office/officeart/2005/8/layout/vList5"/>
    <dgm:cxn modelId="{013BBBC4-ECDA-4173-A6BE-70102DFE4C46}" type="presOf" srcId="{4F5B4AEF-1EFA-495C-80FE-083D43976667}" destId="{E69B4E2D-80F2-4BCB-93CF-57C287CD48B3}" srcOrd="0" destOrd="0" presId="urn:microsoft.com/office/officeart/2005/8/layout/vList5"/>
    <dgm:cxn modelId="{272CA4B6-329D-43BD-B048-42BCAE5CB552}" srcId="{D19F8A16-6FE0-4A30-AC01-F61BE99C3640}" destId="{6D031F7D-7AB7-411A-B8CE-62F9ABFBF81F}" srcOrd="1" destOrd="0" parTransId="{9761A685-D3BD-4E02-A9E0-DFFF9BF56D26}" sibTransId="{C0062D39-E7E3-4CB4-8B60-FC595F6600EA}"/>
    <dgm:cxn modelId="{C242A1EC-0205-4618-91CA-22C9DB2C6672}" type="presOf" srcId="{1B23453F-F822-4C3D-A648-75D1D5A55A26}" destId="{7BA7A910-F378-428F-A944-CD046AC51E4C}" srcOrd="0" destOrd="0" presId="urn:microsoft.com/office/officeart/2005/8/layout/vList5"/>
    <dgm:cxn modelId="{69901929-83EA-42D2-8389-2CBCD30FFB29}" type="presOf" srcId="{86616A77-0D17-4A69-B0F2-B42A69C22919}" destId="{F5393926-AA48-4BE5-983D-B1782036ED26}" srcOrd="0" destOrd="0" presId="urn:microsoft.com/office/officeart/2005/8/layout/vList5"/>
    <dgm:cxn modelId="{A4D66B20-9360-48B7-B30E-920605E5FBB9}" srcId="{832414C9-A960-436D-8274-A9A749D6C32A}" destId="{06D38294-B510-45F3-A8F0-24956D756D17}" srcOrd="0" destOrd="0" parTransId="{7C88A49C-CBA9-490E-8F10-340CEB155998}" sibTransId="{B1C17194-5F07-4BC3-9A04-352E3E2DF5C6}"/>
    <dgm:cxn modelId="{71B6B04F-E870-4B68-957E-F30415813748}" type="presOf" srcId="{06D38294-B510-45F3-A8F0-24956D756D17}" destId="{CD6D6D8E-09F9-4A21-8C78-860BE06D24E7}" srcOrd="0" destOrd="0" presId="urn:microsoft.com/office/officeart/2005/8/layout/vList5"/>
    <dgm:cxn modelId="{C8CFD478-7186-42B1-947D-84EBDB87D06C}" srcId="{D19F8A16-6FE0-4A30-AC01-F61BE99C3640}" destId="{3E4462A5-1B83-4F69-BFD5-B62E4EF63E93}" srcOrd="6" destOrd="0" parTransId="{0FD43383-03EF-4AA7-AC12-14F6E50BDA75}" sibTransId="{6250A549-A139-45C5-970D-1B6576D613C8}"/>
    <dgm:cxn modelId="{E20BB545-A80F-4DCF-BFA5-410AAD0BA39C}" type="presParOf" srcId="{95E4DC34-0C8F-4AE8-B90C-C228EBAD7A43}" destId="{2E8D8E06-713D-4A51-82E9-A59334D30ECD}" srcOrd="0" destOrd="0" presId="urn:microsoft.com/office/officeart/2005/8/layout/vList5"/>
    <dgm:cxn modelId="{78DE2732-DDE9-4D11-A18A-048ABF1D753C}" type="presParOf" srcId="{2E8D8E06-713D-4A51-82E9-A59334D30ECD}" destId="{D29C5697-2D3E-44F5-B48F-9806AC30E6C8}" srcOrd="0" destOrd="0" presId="urn:microsoft.com/office/officeart/2005/8/layout/vList5"/>
    <dgm:cxn modelId="{E0838F63-08FC-4505-8C4C-89E0D44881B5}" type="presParOf" srcId="{2E8D8E06-713D-4A51-82E9-A59334D30ECD}" destId="{E9B4E32F-95BF-4CE9-98B6-4632A0C5F4A4}" srcOrd="1" destOrd="0" presId="urn:microsoft.com/office/officeart/2005/8/layout/vList5"/>
    <dgm:cxn modelId="{9C634472-54C4-453A-A326-F3258BD25777}" type="presParOf" srcId="{95E4DC34-0C8F-4AE8-B90C-C228EBAD7A43}" destId="{28246384-B183-44F3-A50A-D6F8D3B8E918}" srcOrd="1" destOrd="0" presId="urn:microsoft.com/office/officeart/2005/8/layout/vList5"/>
    <dgm:cxn modelId="{E6AB30DC-597D-4D9B-9F1C-EF3D4BB9FD89}" type="presParOf" srcId="{95E4DC34-0C8F-4AE8-B90C-C228EBAD7A43}" destId="{247213C7-7730-431D-9B1B-CC6E4D6169FE}" srcOrd="2" destOrd="0" presId="urn:microsoft.com/office/officeart/2005/8/layout/vList5"/>
    <dgm:cxn modelId="{EE47298A-33A6-4981-8B38-890217636942}" type="presParOf" srcId="{247213C7-7730-431D-9B1B-CC6E4D6169FE}" destId="{67BCC332-78EA-447F-B6FD-C8CBCB7813F0}" srcOrd="0" destOrd="0" presId="urn:microsoft.com/office/officeart/2005/8/layout/vList5"/>
    <dgm:cxn modelId="{882739DD-187A-45AA-9B0B-A3903E664C31}" type="presParOf" srcId="{247213C7-7730-431D-9B1B-CC6E4D6169FE}" destId="{FEAFA020-2012-49EF-90AB-F28A18C6283C}" srcOrd="1" destOrd="0" presId="urn:microsoft.com/office/officeart/2005/8/layout/vList5"/>
    <dgm:cxn modelId="{87E85E25-BC21-44FE-BC1C-0CA1FBA251CE}" type="presParOf" srcId="{95E4DC34-0C8F-4AE8-B90C-C228EBAD7A43}" destId="{B99BBC35-0389-489C-8A4C-243EF1AF193F}" srcOrd="3" destOrd="0" presId="urn:microsoft.com/office/officeart/2005/8/layout/vList5"/>
    <dgm:cxn modelId="{289DD80F-EAFF-44B4-B77B-B44E72251396}" type="presParOf" srcId="{95E4DC34-0C8F-4AE8-B90C-C228EBAD7A43}" destId="{89DF3E73-C784-4510-B46B-545C36D1D0B1}" srcOrd="4" destOrd="0" presId="urn:microsoft.com/office/officeart/2005/8/layout/vList5"/>
    <dgm:cxn modelId="{3339FACA-9A46-4ADC-96F7-B9331A44C954}" type="presParOf" srcId="{89DF3E73-C784-4510-B46B-545C36D1D0B1}" destId="{3548D3E0-F2E7-4043-852B-C05BE3B7488F}" srcOrd="0" destOrd="0" presId="urn:microsoft.com/office/officeart/2005/8/layout/vList5"/>
    <dgm:cxn modelId="{098FCA98-F787-49FD-8F6D-C350E4DBEE4F}" type="presParOf" srcId="{89DF3E73-C784-4510-B46B-545C36D1D0B1}" destId="{7BA7A910-F378-428F-A944-CD046AC51E4C}" srcOrd="1" destOrd="0" presId="urn:microsoft.com/office/officeart/2005/8/layout/vList5"/>
    <dgm:cxn modelId="{E6E05850-FD3D-4071-A345-F369766EAAC7}" type="presParOf" srcId="{95E4DC34-0C8F-4AE8-B90C-C228EBAD7A43}" destId="{A77D76BC-8A74-482D-B4BF-40AF5090D34B}" srcOrd="5" destOrd="0" presId="urn:microsoft.com/office/officeart/2005/8/layout/vList5"/>
    <dgm:cxn modelId="{30EEE7CC-B602-4769-B6B5-20292DE5109D}" type="presParOf" srcId="{95E4DC34-0C8F-4AE8-B90C-C228EBAD7A43}" destId="{5E541F61-8351-4B4A-805A-3B04B73B74EC}" srcOrd="6" destOrd="0" presId="urn:microsoft.com/office/officeart/2005/8/layout/vList5"/>
    <dgm:cxn modelId="{48A596D9-706A-47D6-A9E3-1A3DC3C18406}" type="presParOf" srcId="{5E541F61-8351-4B4A-805A-3B04B73B74EC}" destId="{99114E99-9186-42F3-AAB9-B37E5123ADEE}" srcOrd="0" destOrd="0" presId="urn:microsoft.com/office/officeart/2005/8/layout/vList5"/>
    <dgm:cxn modelId="{1D2E4323-3A2B-4A8C-8B84-AA6CDD36B18B}" type="presParOf" srcId="{5E541F61-8351-4B4A-805A-3B04B73B74EC}" destId="{9512CCBF-AFC0-493C-96B6-FD0DB3043314}" srcOrd="1" destOrd="0" presId="urn:microsoft.com/office/officeart/2005/8/layout/vList5"/>
    <dgm:cxn modelId="{CB147DA8-F4AD-48D8-A096-4F39A8658929}" type="presParOf" srcId="{95E4DC34-0C8F-4AE8-B90C-C228EBAD7A43}" destId="{7AD08012-0F63-422E-AD12-37E93B7B7B67}" srcOrd="7" destOrd="0" presId="urn:microsoft.com/office/officeart/2005/8/layout/vList5"/>
    <dgm:cxn modelId="{780BDF1C-F39B-4267-A468-4BC4C8722D65}" type="presParOf" srcId="{95E4DC34-0C8F-4AE8-B90C-C228EBAD7A43}" destId="{C979FAD7-80BD-42AE-866C-A1E38FCCF1A1}" srcOrd="8" destOrd="0" presId="urn:microsoft.com/office/officeart/2005/8/layout/vList5"/>
    <dgm:cxn modelId="{0D0EFD57-F3C5-4E1E-9DBB-F440C287DFCB}" type="presParOf" srcId="{C979FAD7-80BD-42AE-866C-A1E38FCCF1A1}" destId="{E69B4E2D-80F2-4BCB-93CF-57C287CD48B3}" srcOrd="0" destOrd="0" presId="urn:microsoft.com/office/officeart/2005/8/layout/vList5"/>
    <dgm:cxn modelId="{6C56628C-DFC0-4942-A519-4CE013112106}" type="presParOf" srcId="{C979FAD7-80BD-42AE-866C-A1E38FCCF1A1}" destId="{F5E84B3D-AB43-45FA-8EF4-C1B0DCA69981}" srcOrd="1" destOrd="0" presId="urn:microsoft.com/office/officeart/2005/8/layout/vList5"/>
    <dgm:cxn modelId="{849B1A12-D402-42B7-9B5B-7C7EF4019240}" type="presParOf" srcId="{95E4DC34-0C8F-4AE8-B90C-C228EBAD7A43}" destId="{1E6A9719-8097-4B8B-824E-470B043E30F6}" srcOrd="9" destOrd="0" presId="urn:microsoft.com/office/officeart/2005/8/layout/vList5"/>
    <dgm:cxn modelId="{E53FB967-28B1-4A69-BB4B-070FCEB5C21A}" type="presParOf" srcId="{95E4DC34-0C8F-4AE8-B90C-C228EBAD7A43}" destId="{5BC40288-D67D-444F-9791-22017941639F}" srcOrd="10" destOrd="0" presId="urn:microsoft.com/office/officeart/2005/8/layout/vList5"/>
    <dgm:cxn modelId="{66CFD5C0-554C-44F0-BF6B-E5C210A5C996}" type="presParOf" srcId="{5BC40288-D67D-444F-9791-22017941639F}" destId="{65409506-E00D-4446-AD51-0724C0C6EB5B}" srcOrd="0" destOrd="0" presId="urn:microsoft.com/office/officeart/2005/8/layout/vList5"/>
    <dgm:cxn modelId="{4130C3E2-1718-4DBC-95AC-6E55AF67E8AC}" type="presParOf" srcId="{5BC40288-D67D-444F-9791-22017941639F}" destId="{CD6D6D8E-09F9-4A21-8C78-860BE06D24E7}" srcOrd="1" destOrd="0" presId="urn:microsoft.com/office/officeart/2005/8/layout/vList5"/>
    <dgm:cxn modelId="{B99C7262-2D26-4BC2-98D9-C33E8E36BF68}" type="presParOf" srcId="{95E4DC34-0C8F-4AE8-B90C-C228EBAD7A43}" destId="{E76AC815-738A-4637-A802-BB1640970964}" srcOrd="11" destOrd="0" presId="urn:microsoft.com/office/officeart/2005/8/layout/vList5"/>
    <dgm:cxn modelId="{6317B347-62FF-44C0-B9B1-79F9294AFAC4}" type="presParOf" srcId="{95E4DC34-0C8F-4AE8-B90C-C228EBAD7A43}" destId="{27BC9D96-EF99-4178-8338-0FCEAB0DF128}" srcOrd="12" destOrd="0" presId="urn:microsoft.com/office/officeart/2005/8/layout/vList5"/>
    <dgm:cxn modelId="{790FED71-2B0E-452D-86C7-AAD3C5C5B71B}" type="presParOf" srcId="{27BC9D96-EF99-4178-8338-0FCEAB0DF128}" destId="{06246D72-392A-471D-8686-0B0F90790766}" srcOrd="0" destOrd="0" presId="urn:microsoft.com/office/officeart/2005/8/layout/vList5"/>
    <dgm:cxn modelId="{8E3150C8-E8A9-4AB8-BC56-AF30BEC93280}" type="presParOf" srcId="{27BC9D96-EF99-4178-8338-0FCEAB0DF128}" destId="{6DD91A76-AC80-4B41-83F2-F7511136862C}" srcOrd="1" destOrd="0" presId="urn:microsoft.com/office/officeart/2005/8/layout/vList5"/>
    <dgm:cxn modelId="{E72B8D37-CF79-4F2E-8765-8D6A13D57424}" type="presParOf" srcId="{95E4DC34-0C8F-4AE8-B90C-C228EBAD7A43}" destId="{44F9E2B9-6670-4471-8BAE-5B26A8701EC7}" srcOrd="13" destOrd="0" presId="urn:microsoft.com/office/officeart/2005/8/layout/vList5"/>
    <dgm:cxn modelId="{06DD74B0-5349-4A87-BE44-4A014FD39E31}" type="presParOf" srcId="{95E4DC34-0C8F-4AE8-B90C-C228EBAD7A43}" destId="{57DF8E33-6152-427F-8109-E39363757AD2}" srcOrd="14" destOrd="0" presId="urn:microsoft.com/office/officeart/2005/8/layout/vList5"/>
    <dgm:cxn modelId="{5D5ADF48-DAF5-435B-B87E-8A18D1004D72}" type="presParOf" srcId="{57DF8E33-6152-427F-8109-E39363757AD2}" destId="{7F62CA3E-CCE6-4233-BD37-9AB36E17832A}" srcOrd="0" destOrd="0" presId="urn:microsoft.com/office/officeart/2005/8/layout/vList5"/>
    <dgm:cxn modelId="{31B3CE7B-A78B-424B-AFFF-C852EF6BEED3}" type="presParOf" srcId="{57DF8E33-6152-427F-8109-E39363757AD2}" destId="{F5393926-AA48-4BE5-983D-B1782036ED26}" srcOrd="1" destOrd="0" presId="urn:microsoft.com/office/officeart/2005/8/layout/vList5"/>
    <dgm:cxn modelId="{D24CF1A5-400C-4D18-8290-AEBD50439DA1}" type="presParOf" srcId="{95E4DC34-0C8F-4AE8-B90C-C228EBAD7A43}" destId="{8FDD5B39-AD7A-4D44-BF77-57AACBB28915}" srcOrd="15" destOrd="0" presId="urn:microsoft.com/office/officeart/2005/8/layout/vList5"/>
    <dgm:cxn modelId="{AF2057B5-E39D-40C8-B28C-D7A584301370}" type="presParOf" srcId="{95E4DC34-0C8F-4AE8-B90C-C228EBAD7A43}" destId="{B626B3C7-56EF-4292-BBFF-8BB5A4463F95}" srcOrd="16" destOrd="0" presId="urn:microsoft.com/office/officeart/2005/8/layout/vList5"/>
    <dgm:cxn modelId="{5C3B2F4B-1BC1-495A-88F8-223D0F839BD1}" type="presParOf" srcId="{B626B3C7-56EF-4292-BBFF-8BB5A4463F95}" destId="{C03B25BB-3B38-4BEC-96F8-2FA3F3A30A12}" srcOrd="0" destOrd="0" presId="urn:microsoft.com/office/officeart/2005/8/layout/vList5"/>
    <dgm:cxn modelId="{975BE660-ACF2-41DE-86CE-71470F7634BA}" type="presParOf" srcId="{B626B3C7-56EF-4292-BBFF-8BB5A4463F95}" destId="{262035CB-87C1-4DC7-9878-28BD648F4184}" srcOrd="1" destOrd="0" presId="urn:microsoft.com/office/officeart/2005/8/layout/vList5"/>
    <dgm:cxn modelId="{4E66862E-ADC2-46CB-A581-7AAFF16D7515}" type="presParOf" srcId="{95E4DC34-0C8F-4AE8-B90C-C228EBAD7A43}" destId="{B90B39EC-C949-47DB-9418-8CC56B59CCBC}" srcOrd="17" destOrd="0" presId="urn:microsoft.com/office/officeart/2005/8/layout/vList5"/>
    <dgm:cxn modelId="{00D26AA8-F4C8-4B75-BAEF-6ACAC45681A6}" type="presParOf" srcId="{95E4DC34-0C8F-4AE8-B90C-C228EBAD7A43}" destId="{4239CB65-458D-4A09-9AC1-F36F78354510}" srcOrd="18" destOrd="0" presId="urn:microsoft.com/office/officeart/2005/8/layout/vList5"/>
    <dgm:cxn modelId="{4D6606C1-0F43-4BCB-BC0B-1EA779F8C746}" type="presParOf" srcId="{4239CB65-458D-4A09-9AC1-F36F78354510}" destId="{45A18A65-8AF7-41ED-ADA3-E0F4F7085388}" srcOrd="0" destOrd="0" presId="urn:microsoft.com/office/officeart/2005/8/layout/vList5"/>
    <dgm:cxn modelId="{8166807B-0AD1-48A4-9D8F-DF61DCFF9033}" type="presParOf" srcId="{4239CB65-458D-4A09-9AC1-F36F78354510}" destId="{711EAD1E-9C74-49F5-98D1-73EFD1F3965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19F8A16-6FE0-4A30-AC01-F61BE99C3640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6BD196C-3AB0-480B-A654-1FDA32B4CDD4}">
      <dgm:prSet phldrT="[Texte]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49 %</a:t>
          </a:r>
          <a:endParaRPr lang="fr-FR" dirty="0"/>
        </a:p>
      </dgm:t>
    </dgm:pt>
    <dgm:pt modelId="{0AFF78DF-41A7-458A-B32A-3E0D9AD59110}" type="parTrans" cxnId="{89A2FA98-7BD2-458E-8532-41279E55D0D0}">
      <dgm:prSet/>
      <dgm:spPr/>
      <dgm:t>
        <a:bodyPr/>
        <a:lstStyle/>
        <a:p>
          <a:endParaRPr lang="fr-FR"/>
        </a:p>
      </dgm:t>
    </dgm:pt>
    <dgm:pt modelId="{127F5343-D973-44A7-8D3D-EB211C0CE9A5}" type="sibTrans" cxnId="{89A2FA98-7BD2-458E-8532-41279E55D0D0}">
      <dgm:prSet/>
      <dgm:spPr/>
      <dgm:t>
        <a:bodyPr/>
        <a:lstStyle/>
        <a:p>
          <a:endParaRPr lang="fr-FR"/>
        </a:p>
      </dgm:t>
    </dgm:pt>
    <dgm:pt modelId="{6D031F7D-7AB7-411A-B8CE-62F9ABFBF81F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46 %</a:t>
          </a:r>
          <a:endParaRPr lang="fr-FR" dirty="0"/>
        </a:p>
      </dgm:t>
    </dgm:pt>
    <dgm:pt modelId="{9761A685-D3BD-4E02-A9E0-DFFF9BF56D26}" type="parTrans" cxnId="{272CA4B6-329D-43BD-B048-42BCAE5CB552}">
      <dgm:prSet/>
      <dgm:spPr/>
      <dgm:t>
        <a:bodyPr/>
        <a:lstStyle/>
        <a:p>
          <a:endParaRPr lang="fr-FR"/>
        </a:p>
      </dgm:t>
    </dgm:pt>
    <dgm:pt modelId="{C0062D39-E7E3-4CB4-8B60-FC595F6600EA}" type="sibTrans" cxnId="{272CA4B6-329D-43BD-B048-42BCAE5CB552}">
      <dgm:prSet/>
      <dgm:spPr/>
      <dgm:t>
        <a:bodyPr/>
        <a:lstStyle/>
        <a:p>
          <a:endParaRPr lang="fr-FR"/>
        </a:p>
      </dgm:t>
    </dgm:pt>
    <dgm:pt modelId="{F8A0A4C1-4CDB-475C-B094-169146504D5E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40 %</a:t>
          </a:r>
          <a:endParaRPr lang="fr-FR" dirty="0"/>
        </a:p>
      </dgm:t>
    </dgm:pt>
    <dgm:pt modelId="{2983E4A2-93F1-4FE4-9EF8-4B709D7388BA}" type="parTrans" cxnId="{00DA4169-9AA3-4096-8618-B3E9DDD4811C}">
      <dgm:prSet/>
      <dgm:spPr/>
      <dgm:t>
        <a:bodyPr/>
        <a:lstStyle/>
        <a:p>
          <a:endParaRPr lang="fr-FR"/>
        </a:p>
      </dgm:t>
    </dgm:pt>
    <dgm:pt modelId="{5FC4544B-ABC3-4CA9-90A8-102B9F58BBDF}" type="sibTrans" cxnId="{00DA4169-9AA3-4096-8618-B3E9DDD4811C}">
      <dgm:prSet/>
      <dgm:spPr/>
      <dgm:t>
        <a:bodyPr/>
        <a:lstStyle/>
        <a:p>
          <a:endParaRPr lang="fr-FR"/>
        </a:p>
      </dgm:t>
    </dgm:pt>
    <dgm:pt modelId="{AB2BB133-1125-4561-A38C-9B0BCBA0C3FE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27 %</a:t>
          </a:r>
          <a:endParaRPr lang="fr-FR" dirty="0"/>
        </a:p>
      </dgm:t>
    </dgm:pt>
    <dgm:pt modelId="{BEEFA632-39C9-4C84-86AD-9D948E98287A}" type="parTrans" cxnId="{C5FBC7A6-91EB-40D1-B6C9-4DDCA603C492}">
      <dgm:prSet/>
      <dgm:spPr/>
      <dgm:t>
        <a:bodyPr/>
        <a:lstStyle/>
        <a:p>
          <a:endParaRPr lang="fr-FR"/>
        </a:p>
      </dgm:t>
    </dgm:pt>
    <dgm:pt modelId="{F7204120-391F-446A-9CD2-3AFE46AD9E10}" type="sibTrans" cxnId="{C5FBC7A6-91EB-40D1-B6C9-4DDCA603C492}">
      <dgm:prSet/>
      <dgm:spPr/>
      <dgm:t>
        <a:bodyPr/>
        <a:lstStyle/>
        <a:p>
          <a:endParaRPr lang="fr-FR"/>
        </a:p>
      </dgm:t>
    </dgm:pt>
    <dgm:pt modelId="{F81FB66E-4CFA-4BCE-9C10-EF874E0C9C94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26 %</a:t>
          </a:r>
          <a:endParaRPr lang="fr-FR" dirty="0"/>
        </a:p>
      </dgm:t>
    </dgm:pt>
    <dgm:pt modelId="{22D46E55-6865-415B-AC44-A32B1731D6A8}" type="parTrans" cxnId="{23455ACA-E62D-4FBE-A271-79E783069EE9}">
      <dgm:prSet/>
      <dgm:spPr/>
      <dgm:t>
        <a:bodyPr/>
        <a:lstStyle/>
        <a:p>
          <a:endParaRPr lang="fr-FR"/>
        </a:p>
      </dgm:t>
    </dgm:pt>
    <dgm:pt modelId="{A050577B-B487-41D0-9425-8038CFAA95D1}" type="sibTrans" cxnId="{23455ACA-E62D-4FBE-A271-79E783069EE9}">
      <dgm:prSet/>
      <dgm:spPr/>
      <dgm:t>
        <a:bodyPr/>
        <a:lstStyle/>
        <a:p>
          <a:endParaRPr lang="fr-FR"/>
        </a:p>
      </dgm:t>
    </dgm:pt>
    <dgm:pt modelId="{C9B65FF0-7870-46BE-A1C8-643DCE951C01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26 %</a:t>
          </a:r>
          <a:endParaRPr lang="fr-FR" dirty="0"/>
        </a:p>
      </dgm:t>
    </dgm:pt>
    <dgm:pt modelId="{E5BFE679-B90C-4438-903F-417CFEC986AD}" type="parTrans" cxnId="{DBCC679A-7EB7-4BA1-A329-A9DC6C350940}">
      <dgm:prSet/>
      <dgm:spPr/>
      <dgm:t>
        <a:bodyPr/>
        <a:lstStyle/>
        <a:p>
          <a:endParaRPr lang="fr-FR"/>
        </a:p>
      </dgm:t>
    </dgm:pt>
    <dgm:pt modelId="{935A25F7-F790-411B-96D5-D1852D470B5F}" type="sibTrans" cxnId="{DBCC679A-7EB7-4BA1-A329-A9DC6C350940}">
      <dgm:prSet/>
      <dgm:spPr/>
      <dgm:t>
        <a:bodyPr/>
        <a:lstStyle/>
        <a:p>
          <a:endParaRPr lang="fr-FR"/>
        </a:p>
      </dgm:t>
    </dgm:pt>
    <dgm:pt modelId="{6689249B-F80D-4F26-91C4-2D1E70986C9C}">
      <dgm:prSet phldrT="[Texte]"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Le retour d'un regard extérieur est important 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CA1133C3-6463-4704-9068-FA35AD1B1151}" type="parTrans" cxnId="{E5CC45A1-F40D-43BE-BECC-88CF661DDD3B}">
      <dgm:prSet/>
      <dgm:spPr/>
      <dgm:t>
        <a:bodyPr/>
        <a:lstStyle/>
        <a:p>
          <a:endParaRPr lang="fr-FR"/>
        </a:p>
      </dgm:t>
    </dgm:pt>
    <dgm:pt modelId="{D4BA2E5D-7730-4119-B6F3-DF6A60082923}" type="sibTrans" cxnId="{E5CC45A1-F40D-43BE-BECC-88CF661DDD3B}">
      <dgm:prSet/>
      <dgm:spPr/>
      <dgm:t>
        <a:bodyPr/>
        <a:lstStyle/>
        <a:p>
          <a:endParaRPr lang="fr-FR"/>
        </a:p>
      </dgm:t>
    </dgm:pt>
    <dgm:pt modelId="{4D951AEA-F206-43D1-AC57-E772E534B939}">
      <dgm:prSet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L’évaluation par l’inspecteur est une occasion de conseil 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7483CB18-AAEE-44D2-BE9B-D3541B0A8F25}" type="parTrans" cxnId="{B36C2BB3-FD65-4A67-9E48-0ABF4B8A1ACA}">
      <dgm:prSet/>
      <dgm:spPr/>
      <dgm:t>
        <a:bodyPr/>
        <a:lstStyle/>
        <a:p>
          <a:endParaRPr lang="fr-FR"/>
        </a:p>
      </dgm:t>
    </dgm:pt>
    <dgm:pt modelId="{3F253C28-2DA1-4B0E-9153-21DF0A8B5994}" type="sibTrans" cxnId="{B36C2BB3-FD65-4A67-9E48-0ABF4B8A1ACA}">
      <dgm:prSet/>
      <dgm:spPr/>
      <dgm:t>
        <a:bodyPr/>
        <a:lstStyle/>
        <a:p>
          <a:endParaRPr lang="fr-FR"/>
        </a:p>
      </dgm:t>
    </dgm:pt>
    <dgm:pt modelId="{53380BB9-83DB-4EF6-A149-819F73A478F8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40 %</a:t>
          </a:r>
          <a:endParaRPr lang="fr-FR" dirty="0"/>
        </a:p>
      </dgm:t>
    </dgm:pt>
    <dgm:pt modelId="{A939AD3E-FB08-4CAE-B60A-9EBA0707BB12}" type="parTrans" cxnId="{482C2881-F3C5-493B-8219-CA97870419F2}">
      <dgm:prSet/>
      <dgm:spPr/>
      <dgm:t>
        <a:bodyPr/>
        <a:lstStyle/>
        <a:p>
          <a:endParaRPr lang="fr-FR"/>
        </a:p>
      </dgm:t>
    </dgm:pt>
    <dgm:pt modelId="{2EEFCE53-270A-4958-8C03-BF2315427A71}" type="sibTrans" cxnId="{482C2881-F3C5-493B-8219-CA97870419F2}">
      <dgm:prSet/>
      <dgm:spPr/>
      <dgm:t>
        <a:bodyPr/>
        <a:lstStyle/>
        <a:p>
          <a:endParaRPr lang="fr-FR"/>
        </a:p>
      </dgm:t>
    </dgm:pt>
    <dgm:pt modelId="{1B23453F-F822-4C3D-A648-75D1D5A55A26}">
      <dgm:prSet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L’évaluation permet à l’enseignant de prendre du recul, de réfléchir et d’évoluer 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1FAFC085-BA18-4378-99E1-7989EA288E9C}" type="parTrans" cxnId="{3A31A08C-AD50-4924-98E5-793B3ECCE0CA}">
      <dgm:prSet/>
      <dgm:spPr/>
      <dgm:t>
        <a:bodyPr/>
        <a:lstStyle/>
        <a:p>
          <a:endParaRPr lang="fr-FR"/>
        </a:p>
      </dgm:t>
    </dgm:pt>
    <dgm:pt modelId="{F791EF0B-A273-4AAA-A086-DC3BA8327430}" type="sibTrans" cxnId="{3A31A08C-AD50-4924-98E5-793B3ECCE0CA}">
      <dgm:prSet/>
      <dgm:spPr/>
      <dgm:t>
        <a:bodyPr/>
        <a:lstStyle/>
        <a:p>
          <a:endParaRPr lang="fr-FR"/>
        </a:p>
      </dgm:t>
    </dgm:pt>
    <dgm:pt modelId="{4F5B4AEF-1EFA-495C-80FE-083D43976667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34 %</a:t>
          </a:r>
          <a:endParaRPr lang="fr-FR" dirty="0"/>
        </a:p>
      </dgm:t>
    </dgm:pt>
    <dgm:pt modelId="{76E3D3DD-1B81-4FC8-985C-4DFACF86892E}" type="parTrans" cxnId="{B7F0F6CE-7AF4-4B5B-8DAC-042452D8E37A}">
      <dgm:prSet/>
      <dgm:spPr/>
      <dgm:t>
        <a:bodyPr/>
        <a:lstStyle/>
        <a:p>
          <a:endParaRPr lang="fr-FR"/>
        </a:p>
      </dgm:t>
    </dgm:pt>
    <dgm:pt modelId="{C6A65B09-C708-4922-9205-4A8E31C13230}" type="sibTrans" cxnId="{B7F0F6CE-7AF4-4B5B-8DAC-042452D8E37A}">
      <dgm:prSet/>
      <dgm:spPr/>
      <dgm:t>
        <a:bodyPr/>
        <a:lstStyle/>
        <a:p>
          <a:endParaRPr lang="fr-FR"/>
        </a:p>
      </dgm:t>
    </dgm:pt>
    <dgm:pt modelId="{301150BA-3957-4B57-AE1F-D03232DBF648}">
      <dgm:prSet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L'entretien permet de faire un point sur les aspects pédagogiques et éducatifs 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B7F39572-A705-4C54-A393-229E595981D5}" type="parTrans" cxnId="{BE9281CB-60B8-40FF-883C-95B0DD66D224}">
      <dgm:prSet/>
      <dgm:spPr/>
      <dgm:t>
        <a:bodyPr/>
        <a:lstStyle/>
        <a:p>
          <a:endParaRPr lang="fr-FR"/>
        </a:p>
      </dgm:t>
    </dgm:pt>
    <dgm:pt modelId="{0EA1FD46-8DD0-4538-8180-445D4173E54D}" type="sibTrans" cxnId="{BE9281CB-60B8-40FF-883C-95B0DD66D224}">
      <dgm:prSet/>
      <dgm:spPr/>
      <dgm:t>
        <a:bodyPr/>
        <a:lstStyle/>
        <a:p>
          <a:endParaRPr lang="fr-FR"/>
        </a:p>
      </dgm:t>
    </dgm:pt>
    <dgm:pt modelId="{832414C9-A960-436D-8274-A9A749D6C32A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31 %</a:t>
          </a:r>
          <a:endParaRPr lang="fr-FR" dirty="0"/>
        </a:p>
      </dgm:t>
    </dgm:pt>
    <dgm:pt modelId="{FFB0B9C4-FACA-443F-B85B-1BF5973E1060}" type="parTrans" cxnId="{315E8C78-F3FA-48C2-A303-A2B66604C1F3}">
      <dgm:prSet/>
      <dgm:spPr/>
      <dgm:t>
        <a:bodyPr/>
        <a:lstStyle/>
        <a:p>
          <a:endParaRPr lang="fr-FR"/>
        </a:p>
      </dgm:t>
    </dgm:pt>
    <dgm:pt modelId="{195C1C87-25D1-4B78-A520-A18B31156445}" type="sibTrans" cxnId="{315E8C78-F3FA-48C2-A303-A2B66604C1F3}">
      <dgm:prSet/>
      <dgm:spPr/>
      <dgm:t>
        <a:bodyPr/>
        <a:lstStyle/>
        <a:p>
          <a:endParaRPr lang="fr-FR"/>
        </a:p>
      </dgm:t>
    </dgm:pt>
    <dgm:pt modelId="{F15AEDA0-C4E0-4C4F-83DC-1949EB98B4F7}">
      <dgm:prSet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L’inspection permet d’avancer dans sa carrière 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E843EEF8-2F0B-4A6D-9F4E-D515D48D68D5}" type="parTrans" cxnId="{4F901FE4-33D2-437D-A4E7-DEBB1EAED8AD}">
      <dgm:prSet/>
      <dgm:spPr/>
      <dgm:t>
        <a:bodyPr/>
        <a:lstStyle/>
        <a:p>
          <a:endParaRPr lang="fr-FR"/>
        </a:p>
      </dgm:t>
    </dgm:pt>
    <dgm:pt modelId="{B18CB115-C938-4BF4-B04C-09ACA63FE2CE}" type="sibTrans" cxnId="{4F901FE4-33D2-437D-A4E7-DEBB1EAED8AD}">
      <dgm:prSet/>
      <dgm:spPr/>
      <dgm:t>
        <a:bodyPr/>
        <a:lstStyle/>
        <a:p>
          <a:endParaRPr lang="fr-FR"/>
        </a:p>
      </dgm:t>
    </dgm:pt>
    <dgm:pt modelId="{3E4462A5-1B83-4F69-BFD5-B62E4EF63E93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28 %</a:t>
          </a:r>
          <a:endParaRPr lang="fr-FR" dirty="0"/>
        </a:p>
      </dgm:t>
    </dgm:pt>
    <dgm:pt modelId="{0FD43383-03EF-4AA7-AC12-14F6E50BDA75}" type="parTrans" cxnId="{C8CFD478-7186-42B1-947D-84EBDB87D06C}">
      <dgm:prSet/>
      <dgm:spPr/>
      <dgm:t>
        <a:bodyPr/>
        <a:lstStyle/>
        <a:p>
          <a:endParaRPr lang="fr-FR"/>
        </a:p>
      </dgm:t>
    </dgm:pt>
    <dgm:pt modelId="{6250A549-A139-45C5-970D-1B6576D613C8}" type="sibTrans" cxnId="{C8CFD478-7186-42B1-947D-84EBDB87D06C}">
      <dgm:prSet/>
      <dgm:spPr/>
      <dgm:t>
        <a:bodyPr/>
        <a:lstStyle/>
        <a:p>
          <a:endParaRPr lang="fr-FR"/>
        </a:p>
      </dgm:t>
    </dgm:pt>
    <dgm:pt modelId="{06D38294-B510-45F3-A8F0-24956D756D17}">
      <dgm:prSet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L'entretien avec le chef d'établissement permet à l'inspecteur d'avoir une vision élargie du travail d'un enseignant 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7C88A49C-CBA9-490E-8F10-340CEB155998}" type="parTrans" cxnId="{A4D66B20-9360-48B7-B30E-920605E5FBB9}">
      <dgm:prSet/>
      <dgm:spPr/>
      <dgm:t>
        <a:bodyPr/>
        <a:lstStyle/>
        <a:p>
          <a:endParaRPr lang="fr-FR"/>
        </a:p>
      </dgm:t>
    </dgm:pt>
    <dgm:pt modelId="{B1C17194-5F07-4BC3-9A04-352E3E2DF5C6}" type="sibTrans" cxnId="{A4D66B20-9360-48B7-B30E-920605E5FBB9}">
      <dgm:prSet/>
      <dgm:spPr/>
      <dgm:t>
        <a:bodyPr/>
        <a:lstStyle/>
        <a:p>
          <a:endParaRPr lang="fr-FR"/>
        </a:p>
      </dgm:t>
    </dgm:pt>
    <dgm:pt modelId="{A57B5F9F-F354-492B-AA5B-5586CA818035}">
      <dgm:prSet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L'inspection permet de repérer les enseignants en difficulté 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3BC33D2F-866F-4673-87BE-7F90385872DC}" type="parTrans" cxnId="{85DA690E-9FAA-4281-97BD-A282B04E2D96}">
      <dgm:prSet/>
      <dgm:spPr/>
      <dgm:t>
        <a:bodyPr/>
        <a:lstStyle/>
        <a:p>
          <a:endParaRPr lang="fr-FR"/>
        </a:p>
      </dgm:t>
    </dgm:pt>
    <dgm:pt modelId="{CDE624BA-E5E0-47E0-8A99-5ACA901FC5F6}" type="sibTrans" cxnId="{85DA690E-9FAA-4281-97BD-A282B04E2D96}">
      <dgm:prSet/>
      <dgm:spPr/>
      <dgm:t>
        <a:bodyPr/>
        <a:lstStyle/>
        <a:p>
          <a:endParaRPr lang="fr-FR"/>
        </a:p>
      </dgm:t>
    </dgm:pt>
    <dgm:pt modelId="{86616A77-0D17-4A69-B0F2-B42A69C22919}">
      <dgm:prSet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La visite d'inspection peut être un excellent outil si elle est plus fréquente 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FFDD65A6-4654-4C2C-9A9B-353036F8A340}" type="parTrans" cxnId="{0ACBC469-9F1E-4C19-90C1-3CA9B55C8F99}">
      <dgm:prSet/>
      <dgm:spPr/>
      <dgm:t>
        <a:bodyPr/>
        <a:lstStyle/>
        <a:p>
          <a:endParaRPr lang="fr-FR"/>
        </a:p>
      </dgm:t>
    </dgm:pt>
    <dgm:pt modelId="{FF85EDCC-D9E0-42CB-B48B-4A5306DC041E}" type="sibTrans" cxnId="{0ACBC469-9F1E-4C19-90C1-3CA9B55C8F99}">
      <dgm:prSet/>
      <dgm:spPr/>
      <dgm:t>
        <a:bodyPr/>
        <a:lstStyle/>
        <a:p>
          <a:endParaRPr lang="fr-FR"/>
        </a:p>
      </dgm:t>
    </dgm:pt>
    <dgm:pt modelId="{DEB124A9-946A-49F6-8C68-1F989D588358}">
      <dgm:prSet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Le système d'évaluation permet de vérifier la mise en œuvre des programmes par les enseignants 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078E24A7-3387-48C5-B7DF-B3384BF47262}" type="parTrans" cxnId="{DDF2B29D-9366-4901-8579-6F3678A9158F}">
      <dgm:prSet/>
      <dgm:spPr/>
      <dgm:t>
        <a:bodyPr/>
        <a:lstStyle/>
        <a:p>
          <a:endParaRPr lang="fr-FR"/>
        </a:p>
      </dgm:t>
    </dgm:pt>
    <dgm:pt modelId="{0E0D5D09-2946-4E7A-9F57-B3FC68D1CA0B}" type="sibTrans" cxnId="{DDF2B29D-9366-4901-8579-6F3678A9158F}">
      <dgm:prSet/>
      <dgm:spPr/>
      <dgm:t>
        <a:bodyPr/>
        <a:lstStyle/>
        <a:p>
          <a:endParaRPr lang="fr-FR"/>
        </a:p>
      </dgm:t>
    </dgm:pt>
    <dgm:pt modelId="{45A87BCE-5125-4C90-AB2E-FC01F2271229}">
      <dgm:prSet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L'évaluation permet de déterminer les besoins en formation des enseignants 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34580B15-272C-4262-B441-E09F87FD45A4}" type="parTrans" cxnId="{BE958295-99C1-48F2-9ED9-F8A51C30D557}">
      <dgm:prSet/>
      <dgm:spPr/>
      <dgm:t>
        <a:bodyPr/>
        <a:lstStyle/>
        <a:p>
          <a:endParaRPr lang="fr-FR"/>
        </a:p>
      </dgm:t>
    </dgm:pt>
    <dgm:pt modelId="{2DCF676B-E489-436F-9589-964A58C24E11}" type="sibTrans" cxnId="{BE958295-99C1-48F2-9ED9-F8A51C30D557}">
      <dgm:prSet/>
      <dgm:spPr/>
      <dgm:t>
        <a:bodyPr/>
        <a:lstStyle/>
        <a:p>
          <a:endParaRPr lang="fr-FR"/>
        </a:p>
      </dgm:t>
    </dgm:pt>
    <dgm:pt modelId="{95E4DC34-0C8F-4AE8-B90C-C228EBAD7A43}" type="pres">
      <dgm:prSet presAssocID="{D19F8A16-6FE0-4A30-AC01-F61BE99C364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2E8D8E06-713D-4A51-82E9-A59334D30ECD}" type="pres">
      <dgm:prSet presAssocID="{06BD196C-3AB0-480B-A654-1FDA32B4CDD4}" presName="linNode" presStyleCnt="0"/>
      <dgm:spPr/>
    </dgm:pt>
    <dgm:pt modelId="{D29C5697-2D3E-44F5-B48F-9806AC30E6C8}" type="pres">
      <dgm:prSet presAssocID="{06BD196C-3AB0-480B-A654-1FDA32B4CDD4}" presName="parentText" presStyleLbl="node1" presStyleIdx="0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9B4E32F-95BF-4CE9-98B6-4632A0C5F4A4}" type="pres">
      <dgm:prSet presAssocID="{06BD196C-3AB0-480B-A654-1FDA32B4CDD4}" presName="descendantText" presStyleLbl="alignAccFollowNode1" presStyleIdx="0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8246384-B183-44F3-A50A-D6F8D3B8E918}" type="pres">
      <dgm:prSet presAssocID="{127F5343-D973-44A7-8D3D-EB211C0CE9A5}" presName="sp" presStyleCnt="0"/>
      <dgm:spPr/>
    </dgm:pt>
    <dgm:pt modelId="{247213C7-7730-431D-9B1B-CC6E4D6169FE}" type="pres">
      <dgm:prSet presAssocID="{6D031F7D-7AB7-411A-B8CE-62F9ABFBF81F}" presName="linNode" presStyleCnt="0"/>
      <dgm:spPr/>
    </dgm:pt>
    <dgm:pt modelId="{67BCC332-78EA-447F-B6FD-C8CBCB7813F0}" type="pres">
      <dgm:prSet presAssocID="{6D031F7D-7AB7-411A-B8CE-62F9ABFBF81F}" presName="parentText" presStyleLbl="node1" presStyleIdx="1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EAFA020-2012-49EF-90AB-F28A18C6283C}" type="pres">
      <dgm:prSet presAssocID="{6D031F7D-7AB7-411A-B8CE-62F9ABFBF81F}" presName="descendantText" presStyleLbl="alignAccFollowNode1" presStyleIdx="1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99BBC35-0389-489C-8A4C-243EF1AF193F}" type="pres">
      <dgm:prSet presAssocID="{C0062D39-E7E3-4CB4-8B60-FC595F6600EA}" presName="sp" presStyleCnt="0"/>
      <dgm:spPr/>
    </dgm:pt>
    <dgm:pt modelId="{89DF3E73-C784-4510-B46B-545C36D1D0B1}" type="pres">
      <dgm:prSet presAssocID="{F8A0A4C1-4CDB-475C-B094-169146504D5E}" presName="linNode" presStyleCnt="0"/>
      <dgm:spPr/>
    </dgm:pt>
    <dgm:pt modelId="{3548D3E0-F2E7-4043-852B-C05BE3B7488F}" type="pres">
      <dgm:prSet presAssocID="{F8A0A4C1-4CDB-475C-B094-169146504D5E}" presName="parentText" presStyleLbl="node1" presStyleIdx="2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BA7A910-F378-428F-A944-CD046AC51E4C}" type="pres">
      <dgm:prSet presAssocID="{F8A0A4C1-4CDB-475C-B094-169146504D5E}" presName="descendantText" presStyleLbl="alignAccFollowNode1" presStyleIdx="2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77D76BC-8A74-482D-B4BF-40AF5090D34B}" type="pres">
      <dgm:prSet presAssocID="{5FC4544B-ABC3-4CA9-90A8-102B9F58BBDF}" presName="sp" presStyleCnt="0"/>
      <dgm:spPr/>
    </dgm:pt>
    <dgm:pt modelId="{5E541F61-8351-4B4A-805A-3B04B73B74EC}" type="pres">
      <dgm:prSet presAssocID="{53380BB9-83DB-4EF6-A149-819F73A478F8}" presName="linNode" presStyleCnt="0"/>
      <dgm:spPr/>
    </dgm:pt>
    <dgm:pt modelId="{99114E99-9186-42F3-AAB9-B37E5123ADEE}" type="pres">
      <dgm:prSet presAssocID="{53380BB9-83DB-4EF6-A149-819F73A478F8}" presName="parentText" presStyleLbl="node1" presStyleIdx="3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512CCBF-AFC0-493C-96B6-FD0DB3043314}" type="pres">
      <dgm:prSet presAssocID="{53380BB9-83DB-4EF6-A149-819F73A478F8}" presName="descendantText" presStyleLbl="alignAccFollowNode1" presStyleIdx="3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AD08012-0F63-422E-AD12-37E93B7B7B67}" type="pres">
      <dgm:prSet presAssocID="{2EEFCE53-270A-4958-8C03-BF2315427A71}" presName="sp" presStyleCnt="0"/>
      <dgm:spPr/>
    </dgm:pt>
    <dgm:pt modelId="{C979FAD7-80BD-42AE-866C-A1E38FCCF1A1}" type="pres">
      <dgm:prSet presAssocID="{4F5B4AEF-1EFA-495C-80FE-083D43976667}" presName="linNode" presStyleCnt="0"/>
      <dgm:spPr/>
    </dgm:pt>
    <dgm:pt modelId="{E69B4E2D-80F2-4BCB-93CF-57C287CD48B3}" type="pres">
      <dgm:prSet presAssocID="{4F5B4AEF-1EFA-495C-80FE-083D43976667}" presName="parentText" presStyleLbl="node1" presStyleIdx="4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5E84B3D-AB43-45FA-8EF4-C1B0DCA69981}" type="pres">
      <dgm:prSet presAssocID="{4F5B4AEF-1EFA-495C-80FE-083D43976667}" presName="descendantText" presStyleLbl="alignAccFollowNode1" presStyleIdx="4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E6A9719-8097-4B8B-824E-470B043E30F6}" type="pres">
      <dgm:prSet presAssocID="{C6A65B09-C708-4922-9205-4A8E31C13230}" presName="sp" presStyleCnt="0"/>
      <dgm:spPr/>
    </dgm:pt>
    <dgm:pt modelId="{5BC40288-D67D-444F-9791-22017941639F}" type="pres">
      <dgm:prSet presAssocID="{832414C9-A960-436D-8274-A9A749D6C32A}" presName="linNode" presStyleCnt="0"/>
      <dgm:spPr/>
    </dgm:pt>
    <dgm:pt modelId="{65409506-E00D-4446-AD51-0724C0C6EB5B}" type="pres">
      <dgm:prSet presAssocID="{832414C9-A960-436D-8274-A9A749D6C32A}" presName="parentText" presStyleLbl="node1" presStyleIdx="5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D6D6D8E-09F9-4A21-8C78-860BE06D24E7}" type="pres">
      <dgm:prSet presAssocID="{832414C9-A960-436D-8274-A9A749D6C32A}" presName="descendantText" presStyleLbl="alignAccFollowNode1" presStyleIdx="5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76AC815-738A-4637-A802-BB1640970964}" type="pres">
      <dgm:prSet presAssocID="{195C1C87-25D1-4B78-A520-A18B31156445}" presName="sp" presStyleCnt="0"/>
      <dgm:spPr/>
    </dgm:pt>
    <dgm:pt modelId="{27BC9D96-EF99-4178-8338-0FCEAB0DF128}" type="pres">
      <dgm:prSet presAssocID="{3E4462A5-1B83-4F69-BFD5-B62E4EF63E93}" presName="linNode" presStyleCnt="0"/>
      <dgm:spPr/>
    </dgm:pt>
    <dgm:pt modelId="{06246D72-392A-471D-8686-0B0F90790766}" type="pres">
      <dgm:prSet presAssocID="{3E4462A5-1B83-4F69-BFD5-B62E4EF63E93}" presName="parentText" presStyleLbl="node1" presStyleIdx="6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DD91A76-AC80-4B41-83F2-F7511136862C}" type="pres">
      <dgm:prSet presAssocID="{3E4462A5-1B83-4F69-BFD5-B62E4EF63E93}" presName="descendantText" presStyleLbl="alignAccFollowNode1" presStyleIdx="6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4F9E2B9-6670-4471-8BAE-5B26A8701EC7}" type="pres">
      <dgm:prSet presAssocID="{6250A549-A139-45C5-970D-1B6576D613C8}" presName="sp" presStyleCnt="0"/>
      <dgm:spPr/>
    </dgm:pt>
    <dgm:pt modelId="{57DF8E33-6152-427F-8109-E39363757AD2}" type="pres">
      <dgm:prSet presAssocID="{AB2BB133-1125-4561-A38C-9B0BCBA0C3FE}" presName="linNode" presStyleCnt="0"/>
      <dgm:spPr/>
    </dgm:pt>
    <dgm:pt modelId="{7F62CA3E-CCE6-4233-BD37-9AB36E17832A}" type="pres">
      <dgm:prSet presAssocID="{AB2BB133-1125-4561-A38C-9B0BCBA0C3FE}" presName="parentText" presStyleLbl="node1" presStyleIdx="7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5393926-AA48-4BE5-983D-B1782036ED26}" type="pres">
      <dgm:prSet presAssocID="{AB2BB133-1125-4561-A38C-9B0BCBA0C3FE}" presName="descendantText" presStyleLbl="alignAccFollowNode1" presStyleIdx="7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FDD5B39-AD7A-4D44-BF77-57AACBB28915}" type="pres">
      <dgm:prSet presAssocID="{F7204120-391F-446A-9CD2-3AFE46AD9E10}" presName="sp" presStyleCnt="0"/>
      <dgm:spPr/>
    </dgm:pt>
    <dgm:pt modelId="{B626B3C7-56EF-4292-BBFF-8BB5A4463F95}" type="pres">
      <dgm:prSet presAssocID="{F81FB66E-4CFA-4BCE-9C10-EF874E0C9C94}" presName="linNode" presStyleCnt="0"/>
      <dgm:spPr/>
    </dgm:pt>
    <dgm:pt modelId="{C03B25BB-3B38-4BEC-96F8-2FA3F3A30A12}" type="pres">
      <dgm:prSet presAssocID="{F81FB66E-4CFA-4BCE-9C10-EF874E0C9C94}" presName="parentText" presStyleLbl="node1" presStyleIdx="8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62035CB-87C1-4DC7-9878-28BD648F4184}" type="pres">
      <dgm:prSet presAssocID="{F81FB66E-4CFA-4BCE-9C10-EF874E0C9C94}" presName="descendantText" presStyleLbl="alignAccFollowNode1" presStyleIdx="8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90B39EC-C949-47DB-9418-8CC56B59CCBC}" type="pres">
      <dgm:prSet presAssocID="{A050577B-B487-41D0-9425-8038CFAA95D1}" presName="sp" presStyleCnt="0"/>
      <dgm:spPr/>
    </dgm:pt>
    <dgm:pt modelId="{4239CB65-458D-4A09-9AC1-F36F78354510}" type="pres">
      <dgm:prSet presAssocID="{C9B65FF0-7870-46BE-A1C8-643DCE951C01}" presName="linNode" presStyleCnt="0"/>
      <dgm:spPr/>
    </dgm:pt>
    <dgm:pt modelId="{45A18A65-8AF7-41ED-ADA3-E0F4F7085388}" type="pres">
      <dgm:prSet presAssocID="{C9B65FF0-7870-46BE-A1C8-643DCE951C01}" presName="parentText" presStyleLbl="node1" presStyleIdx="9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11EAD1E-9C74-49F5-98D1-73EFD1F39651}" type="pres">
      <dgm:prSet presAssocID="{C9B65FF0-7870-46BE-A1C8-643DCE951C01}" presName="descendantText" presStyleLbl="alignAccFollowNode1" presStyleIdx="9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C5FBC7A6-91EB-40D1-B6C9-4DDCA603C492}" srcId="{D19F8A16-6FE0-4A30-AC01-F61BE99C3640}" destId="{AB2BB133-1125-4561-A38C-9B0BCBA0C3FE}" srcOrd="7" destOrd="0" parTransId="{BEEFA632-39C9-4C84-86AD-9D948E98287A}" sibTransId="{F7204120-391F-446A-9CD2-3AFE46AD9E10}"/>
    <dgm:cxn modelId="{85DA690E-9FAA-4281-97BD-A282B04E2D96}" srcId="{3E4462A5-1B83-4F69-BFD5-B62E4EF63E93}" destId="{A57B5F9F-F354-492B-AA5B-5586CA818035}" srcOrd="0" destOrd="0" parTransId="{3BC33D2F-866F-4673-87BE-7F90385872DC}" sibTransId="{CDE624BA-E5E0-47E0-8A99-5ACA901FC5F6}"/>
    <dgm:cxn modelId="{E0B37E25-F666-468E-8126-D7A4F44AC5DD}" type="presOf" srcId="{D19F8A16-6FE0-4A30-AC01-F61BE99C3640}" destId="{95E4DC34-0C8F-4AE8-B90C-C228EBAD7A43}" srcOrd="0" destOrd="0" presId="urn:microsoft.com/office/officeart/2005/8/layout/vList5"/>
    <dgm:cxn modelId="{B7F0F6CE-7AF4-4B5B-8DAC-042452D8E37A}" srcId="{D19F8A16-6FE0-4A30-AC01-F61BE99C3640}" destId="{4F5B4AEF-1EFA-495C-80FE-083D43976667}" srcOrd="4" destOrd="0" parTransId="{76E3D3DD-1B81-4FC8-985C-4DFACF86892E}" sibTransId="{C6A65B09-C708-4922-9205-4A8E31C13230}"/>
    <dgm:cxn modelId="{89A2FA98-7BD2-458E-8532-41279E55D0D0}" srcId="{D19F8A16-6FE0-4A30-AC01-F61BE99C3640}" destId="{06BD196C-3AB0-480B-A654-1FDA32B4CDD4}" srcOrd="0" destOrd="0" parTransId="{0AFF78DF-41A7-458A-B32A-3E0D9AD59110}" sibTransId="{127F5343-D973-44A7-8D3D-EB211C0CE9A5}"/>
    <dgm:cxn modelId="{315E8C78-F3FA-48C2-A303-A2B66604C1F3}" srcId="{D19F8A16-6FE0-4A30-AC01-F61BE99C3640}" destId="{832414C9-A960-436D-8274-A9A749D6C32A}" srcOrd="5" destOrd="0" parTransId="{FFB0B9C4-FACA-443F-B85B-1BF5973E1060}" sibTransId="{195C1C87-25D1-4B78-A520-A18B31156445}"/>
    <dgm:cxn modelId="{BE9281CB-60B8-40FF-883C-95B0DD66D224}" srcId="{53380BB9-83DB-4EF6-A149-819F73A478F8}" destId="{301150BA-3957-4B57-AE1F-D03232DBF648}" srcOrd="0" destOrd="0" parTransId="{B7F39572-A705-4C54-A393-229E595981D5}" sibTransId="{0EA1FD46-8DD0-4538-8180-445D4173E54D}"/>
    <dgm:cxn modelId="{DBCC679A-7EB7-4BA1-A329-A9DC6C350940}" srcId="{D19F8A16-6FE0-4A30-AC01-F61BE99C3640}" destId="{C9B65FF0-7870-46BE-A1C8-643DCE951C01}" srcOrd="9" destOrd="0" parTransId="{E5BFE679-B90C-4438-903F-417CFEC986AD}" sibTransId="{935A25F7-F790-411B-96D5-D1852D470B5F}"/>
    <dgm:cxn modelId="{2CE99921-6088-4519-8FC9-CAD70EF65534}" type="presOf" srcId="{1B23453F-F822-4C3D-A648-75D1D5A55A26}" destId="{7BA7A910-F378-428F-A944-CD046AC51E4C}" srcOrd="0" destOrd="0" presId="urn:microsoft.com/office/officeart/2005/8/layout/vList5"/>
    <dgm:cxn modelId="{00DA4169-9AA3-4096-8618-B3E9DDD4811C}" srcId="{D19F8A16-6FE0-4A30-AC01-F61BE99C3640}" destId="{F8A0A4C1-4CDB-475C-B094-169146504D5E}" srcOrd="2" destOrd="0" parTransId="{2983E4A2-93F1-4FE4-9EF8-4B709D7388BA}" sibTransId="{5FC4544B-ABC3-4CA9-90A8-102B9F58BBDF}"/>
    <dgm:cxn modelId="{73CB7ACD-DBD6-43E5-9AA7-2E998FCE2188}" type="presOf" srcId="{86616A77-0D17-4A69-B0F2-B42A69C22919}" destId="{F5393926-AA48-4BE5-983D-B1782036ED26}" srcOrd="0" destOrd="0" presId="urn:microsoft.com/office/officeart/2005/8/layout/vList5"/>
    <dgm:cxn modelId="{05C513B7-7B35-4024-901A-E18B8AD3C1D9}" type="presOf" srcId="{06BD196C-3AB0-480B-A654-1FDA32B4CDD4}" destId="{D29C5697-2D3E-44F5-B48F-9806AC30E6C8}" srcOrd="0" destOrd="0" presId="urn:microsoft.com/office/officeart/2005/8/layout/vList5"/>
    <dgm:cxn modelId="{E5CC45A1-F40D-43BE-BECC-88CF661DDD3B}" srcId="{06BD196C-3AB0-480B-A654-1FDA32B4CDD4}" destId="{6689249B-F80D-4F26-91C4-2D1E70986C9C}" srcOrd="0" destOrd="0" parTransId="{CA1133C3-6463-4704-9068-FA35AD1B1151}" sibTransId="{D4BA2E5D-7730-4119-B6F3-DF6A60082923}"/>
    <dgm:cxn modelId="{525E6861-9635-4973-AC12-C219A0FC2F02}" type="presOf" srcId="{C9B65FF0-7870-46BE-A1C8-643DCE951C01}" destId="{45A18A65-8AF7-41ED-ADA3-E0F4F7085388}" srcOrd="0" destOrd="0" presId="urn:microsoft.com/office/officeart/2005/8/layout/vList5"/>
    <dgm:cxn modelId="{23455ACA-E62D-4FBE-A271-79E783069EE9}" srcId="{D19F8A16-6FE0-4A30-AC01-F61BE99C3640}" destId="{F81FB66E-4CFA-4BCE-9C10-EF874E0C9C94}" srcOrd="8" destOrd="0" parTransId="{22D46E55-6865-415B-AC44-A32B1731D6A8}" sibTransId="{A050577B-B487-41D0-9425-8038CFAA95D1}"/>
    <dgm:cxn modelId="{0ACBC469-9F1E-4C19-90C1-3CA9B55C8F99}" srcId="{AB2BB133-1125-4561-A38C-9B0BCBA0C3FE}" destId="{86616A77-0D17-4A69-B0F2-B42A69C22919}" srcOrd="0" destOrd="0" parTransId="{FFDD65A6-4654-4C2C-9A9B-353036F8A340}" sibTransId="{FF85EDCC-D9E0-42CB-B48B-4A5306DC041E}"/>
    <dgm:cxn modelId="{8A66A19C-89E6-45AE-AC8F-AF9F4BBE16F3}" type="presOf" srcId="{3E4462A5-1B83-4F69-BFD5-B62E4EF63E93}" destId="{06246D72-392A-471D-8686-0B0F90790766}" srcOrd="0" destOrd="0" presId="urn:microsoft.com/office/officeart/2005/8/layout/vList5"/>
    <dgm:cxn modelId="{3D95DE46-1FCA-4AE6-B59C-4E75CD7188AF}" type="presOf" srcId="{6689249B-F80D-4F26-91C4-2D1E70986C9C}" destId="{E9B4E32F-95BF-4CE9-98B6-4632A0C5F4A4}" srcOrd="0" destOrd="0" presId="urn:microsoft.com/office/officeart/2005/8/layout/vList5"/>
    <dgm:cxn modelId="{3803B77A-BB0D-4A9E-9426-A38F740390F1}" type="presOf" srcId="{45A87BCE-5125-4C90-AB2E-FC01F2271229}" destId="{711EAD1E-9C74-49F5-98D1-73EFD1F39651}" srcOrd="0" destOrd="0" presId="urn:microsoft.com/office/officeart/2005/8/layout/vList5"/>
    <dgm:cxn modelId="{BE958295-99C1-48F2-9ED9-F8A51C30D557}" srcId="{C9B65FF0-7870-46BE-A1C8-643DCE951C01}" destId="{45A87BCE-5125-4C90-AB2E-FC01F2271229}" srcOrd="0" destOrd="0" parTransId="{34580B15-272C-4262-B441-E09F87FD45A4}" sibTransId="{2DCF676B-E489-436F-9589-964A58C24E11}"/>
    <dgm:cxn modelId="{4F901FE4-33D2-437D-A4E7-DEBB1EAED8AD}" srcId="{4F5B4AEF-1EFA-495C-80FE-083D43976667}" destId="{F15AEDA0-C4E0-4C4F-83DC-1949EB98B4F7}" srcOrd="0" destOrd="0" parTransId="{E843EEF8-2F0B-4A6D-9F4E-D515D48D68D5}" sibTransId="{B18CB115-C938-4BF4-B04C-09ACA63FE2CE}"/>
    <dgm:cxn modelId="{B36C2BB3-FD65-4A67-9E48-0ABF4B8A1ACA}" srcId="{6D031F7D-7AB7-411A-B8CE-62F9ABFBF81F}" destId="{4D951AEA-F206-43D1-AC57-E772E534B939}" srcOrd="0" destOrd="0" parTransId="{7483CB18-AAEE-44D2-BE9B-D3541B0A8F25}" sibTransId="{3F253C28-2DA1-4B0E-9153-21DF0A8B5994}"/>
    <dgm:cxn modelId="{E2E4C8CA-60B2-49FE-B31B-0C869FA81EBA}" type="presOf" srcId="{DEB124A9-946A-49F6-8C68-1F989D588358}" destId="{262035CB-87C1-4DC7-9878-28BD648F4184}" srcOrd="0" destOrd="0" presId="urn:microsoft.com/office/officeart/2005/8/layout/vList5"/>
    <dgm:cxn modelId="{DDF2B29D-9366-4901-8579-6F3678A9158F}" srcId="{F81FB66E-4CFA-4BCE-9C10-EF874E0C9C94}" destId="{DEB124A9-946A-49F6-8C68-1F989D588358}" srcOrd="0" destOrd="0" parTransId="{078E24A7-3387-48C5-B7DF-B3384BF47262}" sibTransId="{0E0D5D09-2946-4E7A-9F57-B3FC68D1CA0B}"/>
    <dgm:cxn modelId="{D9574C58-7A87-418E-91FB-592784BC5532}" type="presOf" srcId="{4F5B4AEF-1EFA-495C-80FE-083D43976667}" destId="{E69B4E2D-80F2-4BCB-93CF-57C287CD48B3}" srcOrd="0" destOrd="0" presId="urn:microsoft.com/office/officeart/2005/8/layout/vList5"/>
    <dgm:cxn modelId="{CCA234E3-E450-4DFB-8BFA-DD4D14ED64EF}" type="presOf" srcId="{4D951AEA-F206-43D1-AC57-E772E534B939}" destId="{FEAFA020-2012-49EF-90AB-F28A18C6283C}" srcOrd="0" destOrd="0" presId="urn:microsoft.com/office/officeart/2005/8/layout/vList5"/>
    <dgm:cxn modelId="{67E7D3C2-70D1-4871-A6F3-4FD1107EDB4B}" type="presOf" srcId="{301150BA-3957-4B57-AE1F-D03232DBF648}" destId="{9512CCBF-AFC0-493C-96B6-FD0DB3043314}" srcOrd="0" destOrd="0" presId="urn:microsoft.com/office/officeart/2005/8/layout/vList5"/>
    <dgm:cxn modelId="{C4851CDD-FF27-4C8B-A0F3-1F1B790540E6}" type="presOf" srcId="{06D38294-B510-45F3-A8F0-24956D756D17}" destId="{CD6D6D8E-09F9-4A21-8C78-860BE06D24E7}" srcOrd="0" destOrd="0" presId="urn:microsoft.com/office/officeart/2005/8/layout/vList5"/>
    <dgm:cxn modelId="{482C2881-F3C5-493B-8219-CA97870419F2}" srcId="{D19F8A16-6FE0-4A30-AC01-F61BE99C3640}" destId="{53380BB9-83DB-4EF6-A149-819F73A478F8}" srcOrd="3" destOrd="0" parTransId="{A939AD3E-FB08-4CAE-B60A-9EBA0707BB12}" sibTransId="{2EEFCE53-270A-4958-8C03-BF2315427A71}"/>
    <dgm:cxn modelId="{307A2EC6-6F7C-4204-859A-8B903D1F9E96}" type="presOf" srcId="{832414C9-A960-436D-8274-A9A749D6C32A}" destId="{65409506-E00D-4446-AD51-0724C0C6EB5B}" srcOrd="0" destOrd="0" presId="urn:microsoft.com/office/officeart/2005/8/layout/vList5"/>
    <dgm:cxn modelId="{85EAD5D1-C62D-4A8E-8221-2B8ADEB35D6E}" type="presOf" srcId="{F8A0A4C1-4CDB-475C-B094-169146504D5E}" destId="{3548D3E0-F2E7-4043-852B-C05BE3B7488F}" srcOrd="0" destOrd="0" presId="urn:microsoft.com/office/officeart/2005/8/layout/vList5"/>
    <dgm:cxn modelId="{90842EE8-6EDF-46F5-8330-FE49CFDF3726}" type="presOf" srcId="{53380BB9-83DB-4EF6-A149-819F73A478F8}" destId="{99114E99-9186-42F3-AAB9-B37E5123ADEE}" srcOrd="0" destOrd="0" presId="urn:microsoft.com/office/officeart/2005/8/layout/vList5"/>
    <dgm:cxn modelId="{C9E711D5-81E7-44C1-BCB1-091324BCB0A5}" type="presOf" srcId="{A57B5F9F-F354-492B-AA5B-5586CA818035}" destId="{6DD91A76-AC80-4B41-83F2-F7511136862C}" srcOrd="0" destOrd="0" presId="urn:microsoft.com/office/officeart/2005/8/layout/vList5"/>
    <dgm:cxn modelId="{8004640D-9E60-40EB-A4D9-7F5D779B5A0B}" type="presOf" srcId="{6D031F7D-7AB7-411A-B8CE-62F9ABFBF81F}" destId="{67BCC332-78EA-447F-B6FD-C8CBCB7813F0}" srcOrd="0" destOrd="0" presId="urn:microsoft.com/office/officeart/2005/8/layout/vList5"/>
    <dgm:cxn modelId="{3A31A08C-AD50-4924-98E5-793B3ECCE0CA}" srcId="{F8A0A4C1-4CDB-475C-B094-169146504D5E}" destId="{1B23453F-F822-4C3D-A648-75D1D5A55A26}" srcOrd="0" destOrd="0" parTransId="{1FAFC085-BA18-4378-99E1-7989EA288E9C}" sibTransId="{F791EF0B-A273-4AAA-A086-DC3BA8327430}"/>
    <dgm:cxn modelId="{272CA4B6-329D-43BD-B048-42BCAE5CB552}" srcId="{D19F8A16-6FE0-4A30-AC01-F61BE99C3640}" destId="{6D031F7D-7AB7-411A-B8CE-62F9ABFBF81F}" srcOrd="1" destOrd="0" parTransId="{9761A685-D3BD-4E02-A9E0-DFFF9BF56D26}" sibTransId="{C0062D39-E7E3-4CB4-8B60-FC595F6600EA}"/>
    <dgm:cxn modelId="{C7D9ED2E-C120-4C4E-A761-B51048B933AC}" type="presOf" srcId="{F15AEDA0-C4E0-4C4F-83DC-1949EB98B4F7}" destId="{F5E84B3D-AB43-45FA-8EF4-C1B0DCA69981}" srcOrd="0" destOrd="0" presId="urn:microsoft.com/office/officeart/2005/8/layout/vList5"/>
    <dgm:cxn modelId="{A412EB62-6772-4BD6-8360-DF7B9B9FF389}" type="presOf" srcId="{F81FB66E-4CFA-4BCE-9C10-EF874E0C9C94}" destId="{C03B25BB-3B38-4BEC-96F8-2FA3F3A30A12}" srcOrd="0" destOrd="0" presId="urn:microsoft.com/office/officeart/2005/8/layout/vList5"/>
    <dgm:cxn modelId="{2B914482-3BC3-46FF-8AFD-A4EA049361D1}" type="presOf" srcId="{AB2BB133-1125-4561-A38C-9B0BCBA0C3FE}" destId="{7F62CA3E-CCE6-4233-BD37-9AB36E17832A}" srcOrd="0" destOrd="0" presId="urn:microsoft.com/office/officeart/2005/8/layout/vList5"/>
    <dgm:cxn modelId="{A4D66B20-9360-48B7-B30E-920605E5FBB9}" srcId="{832414C9-A960-436D-8274-A9A749D6C32A}" destId="{06D38294-B510-45F3-A8F0-24956D756D17}" srcOrd="0" destOrd="0" parTransId="{7C88A49C-CBA9-490E-8F10-340CEB155998}" sibTransId="{B1C17194-5F07-4BC3-9A04-352E3E2DF5C6}"/>
    <dgm:cxn modelId="{C8CFD478-7186-42B1-947D-84EBDB87D06C}" srcId="{D19F8A16-6FE0-4A30-AC01-F61BE99C3640}" destId="{3E4462A5-1B83-4F69-BFD5-B62E4EF63E93}" srcOrd="6" destOrd="0" parTransId="{0FD43383-03EF-4AA7-AC12-14F6E50BDA75}" sibTransId="{6250A549-A139-45C5-970D-1B6576D613C8}"/>
    <dgm:cxn modelId="{A630B649-E99B-4E97-9483-7610E31A688E}" type="presParOf" srcId="{95E4DC34-0C8F-4AE8-B90C-C228EBAD7A43}" destId="{2E8D8E06-713D-4A51-82E9-A59334D30ECD}" srcOrd="0" destOrd="0" presId="urn:microsoft.com/office/officeart/2005/8/layout/vList5"/>
    <dgm:cxn modelId="{2E6FFE35-2477-4342-9FA4-521DE4F977F6}" type="presParOf" srcId="{2E8D8E06-713D-4A51-82E9-A59334D30ECD}" destId="{D29C5697-2D3E-44F5-B48F-9806AC30E6C8}" srcOrd="0" destOrd="0" presId="urn:microsoft.com/office/officeart/2005/8/layout/vList5"/>
    <dgm:cxn modelId="{0C8327FE-D59F-4D2B-A49C-BA61DE978AEC}" type="presParOf" srcId="{2E8D8E06-713D-4A51-82E9-A59334D30ECD}" destId="{E9B4E32F-95BF-4CE9-98B6-4632A0C5F4A4}" srcOrd="1" destOrd="0" presId="urn:microsoft.com/office/officeart/2005/8/layout/vList5"/>
    <dgm:cxn modelId="{EB3B0638-538D-487E-B101-B0B6D6C30E00}" type="presParOf" srcId="{95E4DC34-0C8F-4AE8-B90C-C228EBAD7A43}" destId="{28246384-B183-44F3-A50A-D6F8D3B8E918}" srcOrd="1" destOrd="0" presId="urn:microsoft.com/office/officeart/2005/8/layout/vList5"/>
    <dgm:cxn modelId="{86C8BD65-62FA-4E1B-A234-387D4E5B234B}" type="presParOf" srcId="{95E4DC34-0C8F-4AE8-B90C-C228EBAD7A43}" destId="{247213C7-7730-431D-9B1B-CC6E4D6169FE}" srcOrd="2" destOrd="0" presId="urn:microsoft.com/office/officeart/2005/8/layout/vList5"/>
    <dgm:cxn modelId="{1C557E4B-ED5D-45D0-B9AA-8E51840606F3}" type="presParOf" srcId="{247213C7-7730-431D-9B1B-CC6E4D6169FE}" destId="{67BCC332-78EA-447F-B6FD-C8CBCB7813F0}" srcOrd="0" destOrd="0" presId="urn:microsoft.com/office/officeart/2005/8/layout/vList5"/>
    <dgm:cxn modelId="{757EACA5-217F-41F4-AFFB-82575D4C3ED1}" type="presParOf" srcId="{247213C7-7730-431D-9B1B-CC6E4D6169FE}" destId="{FEAFA020-2012-49EF-90AB-F28A18C6283C}" srcOrd="1" destOrd="0" presId="urn:microsoft.com/office/officeart/2005/8/layout/vList5"/>
    <dgm:cxn modelId="{64D0C102-93EB-4FC7-A29D-3F4F2C071774}" type="presParOf" srcId="{95E4DC34-0C8F-4AE8-B90C-C228EBAD7A43}" destId="{B99BBC35-0389-489C-8A4C-243EF1AF193F}" srcOrd="3" destOrd="0" presId="urn:microsoft.com/office/officeart/2005/8/layout/vList5"/>
    <dgm:cxn modelId="{34FB0036-8837-405E-ACE5-F97269AD0377}" type="presParOf" srcId="{95E4DC34-0C8F-4AE8-B90C-C228EBAD7A43}" destId="{89DF3E73-C784-4510-B46B-545C36D1D0B1}" srcOrd="4" destOrd="0" presId="urn:microsoft.com/office/officeart/2005/8/layout/vList5"/>
    <dgm:cxn modelId="{1BE1BF43-4BDC-4B0D-932E-C95A6C6060A0}" type="presParOf" srcId="{89DF3E73-C784-4510-B46B-545C36D1D0B1}" destId="{3548D3E0-F2E7-4043-852B-C05BE3B7488F}" srcOrd="0" destOrd="0" presId="urn:microsoft.com/office/officeart/2005/8/layout/vList5"/>
    <dgm:cxn modelId="{CF94A248-7FAD-4E92-8C72-5CD243647AFE}" type="presParOf" srcId="{89DF3E73-C784-4510-B46B-545C36D1D0B1}" destId="{7BA7A910-F378-428F-A944-CD046AC51E4C}" srcOrd="1" destOrd="0" presId="urn:microsoft.com/office/officeart/2005/8/layout/vList5"/>
    <dgm:cxn modelId="{D6B150B9-27F8-457B-AA8E-D9215942D7F5}" type="presParOf" srcId="{95E4DC34-0C8F-4AE8-B90C-C228EBAD7A43}" destId="{A77D76BC-8A74-482D-B4BF-40AF5090D34B}" srcOrd="5" destOrd="0" presId="urn:microsoft.com/office/officeart/2005/8/layout/vList5"/>
    <dgm:cxn modelId="{B4253876-CFB2-4E2B-970D-E1163CF61F17}" type="presParOf" srcId="{95E4DC34-0C8F-4AE8-B90C-C228EBAD7A43}" destId="{5E541F61-8351-4B4A-805A-3B04B73B74EC}" srcOrd="6" destOrd="0" presId="urn:microsoft.com/office/officeart/2005/8/layout/vList5"/>
    <dgm:cxn modelId="{299353FA-8EA7-4456-A08B-BCA8D466E227}" type="presParOf" srcId="{5E541F61-8351-4B4A-805A-3B04B73B74EC}" destId="{99114E99-9186-42F3-AAB9-B37E5123ADEE}" srcOrd="0" destOrd="0" presId="urn:microsoft.com/office/officeart/2005/8/layout/vList5"/>
    <dgm:cxn modelId="{2E4A4D5C-E559-485F-9FA3-C296ED4DF42C}" type="presParOf" srcId="{5E541F61-8351-4B4A-805A-3B04B73B74EC}" destId="{9512CCBF-AFC0-493C-96B6-FD0DB3043314}" srcOrd="1" destOrd="0" presId="urn:microsoft.com/office/officeart/2005/8/layout/vList5"/>
    <dgm:cxn modelId="{E15A14C4-2897-4A71-B984-4ED4C7833452}" type="presParOf" srcId="{95E4DC34-0C8F-4AE8-B90C-C228EBAD7A43}" destId="{7AD08012-0F63-422E-AD12-37E93B7B7B67}" srcOrd="7" destOrd="0" presId="urn:microsoft.com/office/officeart/2005/8/layout/vList5"/>
    <dgm:cxn modelId="{4C127EAF-8674-462F-B4C8-BA5A84520FAA}" type="presParOf" srcId="{95E4DC34-0C8F-4AE8-B90C-C228EBAD7A43}" destId="{C979FAD7-80BD-42AE-866C-A1E38FCCF1A1}" srcOrd="8" destOrd="0" presId="urn:microsoft.com/office/officeart/2005/8/layout/vList5"/>
    <dgm:cxn modelId="{70781E78-38DD-4F3F-A53D-371DCD263992}" type="presParOf" srcId="{C979FAD7-80BD-42AE-866C-A1E38FCCF1A1}" destId="{E69B4E2D-80F2-4BCB-93CF-57C287CD48B3}" srcOrd="0" destOrd="0" presId="urn:microsoft.com/office/officeart/2005/8/layout/vList5"/>
    <dgm:cxn modelId="{B665A46F-5BBE-4AF2-902C-E86482B9F7CD}" type="presParOf" srcId="{C979FAD7-80BD-42AE-866C-A1E38FCCF1A1}" destId="{F5E84B3D-AB43-45FA-8EF4-C1B0DCA69981}" srcOrd="1" destOrd="0" presId="urn:microsoft.com/office/officeart/2005/8/layout/vList5"/>
    <dgm:cxn modelId="{FCA5806A-35F6-4DD7-B4E7-4A8235D4412D}" type="presParOf" srcId="{95E4DC34-0C8F-4AE8-B90C-C228EBAD7A43}" destId="{1E6A9719-8097-4B8B-824E-470B043E30F6}" srcOrd="9" destOrd="0" presId="urn:microsoft.com/office/officeart/2005/8/layout/vList5"/>
    <dgm:cxn modelId="{E2EBCB72-5D64-4C3A-891A-DA05865B7ECA}" type="presParOf" srcId="{95E4DC34-0C8F-4AE8-B90C-C228EBAD7A43}" destId="{5BC40288-D67D-444F-9791-22017941639F}" srcOrd="10" destOrd="0" presId="urn:microsoft.com/office/officeart/2005/8/layout/vList5"/>
    <dgm:cxn modelId="{FF202FFF-F8A0-4D02-82A1-6D416044B573}" type="presParOf" srcId="{5BC40288-D67D-444F-9791-22017941639F}" destId="{65409506-E00D-4446-AD51-0724C0C6EB5B}" srcOrd="0" destOrd="0" presId="urn:microsoft.com/office/officeart/2005/8/layout/vList5"/>
    <dgm:cxn modelId="{45D28617-0352-4C1D-9B6A-5AEA0C5EC2F8}" type="presParOf" srcId="{5BC40288-D67D-444F-9791-22017941639F}" destId="{CD6D6D8E-09F9-4A21-8C78-860BE06D24E7}" srcOrd="1" destOrd="0" presId="urn:microsoft.com/office/officeart/2005/8/layout/vList5"/>
    <dgm:cxn modelId="{88A06185-3929-4C52-BE46-54664D4E7389}" type="presParOf" srcId="{95E4DC34-0C8F-4AE8-B90C-C228EBAD7A43}" destId="{E76AC815-738A-4637-A802-BB1640970964}" srcOrd="11" destOrd="0" presId="urn:microsoft.com/office/officeart/2005/8/layout/vList5"/>
    <dgm:cxn modelId="{F124E738-9929-4E1C-83A3-BD084AF5FD84}" type="presParOf" srcId="{95E4DC34-0C8F-4AE8-B90C-C228EBAD7A43}" destId="{27BC9D96-EF99-4178-8338-0FCEAB0DF128}" srcOrd="12" destOrd="0" presId="urn:microsoft.com/office/officeart/2005/8/layout/vList5"/>
    <dgm:cxn modelId="{AD7CF045-8D56-42DA-A1C6-13F54CD65173}" type="presParOf" srcId="{27BC9D96-EF99-4178-8338-0FCEAB0DF128}" destId="{06246D72-392A-471D-8686-0B0F90790766}" srcOrd="0" destOrd="0" presId="urn:microsoft.com/office/officeart/2005/8/layout/vList5"/>
    <dgm:cxn modelId="{0DBBDB66-001F-4180-BB9A-66051432E501}" type="presParOf" srcId="{27BC9D96-EF99-4178-8338-0FCEAB0DF128}" destId="{6DD91A76-AC80-4B41-83F2-F7511136862C}" srcOrd="1" destOrd="0" presId="urn:microsoft.com/office/officeart/2005/8/layout/vList5"/>
    <dgm:cxn modelId="{1D7421F6-4F98-491B-8D8D-E6FD296CF4C9}" type="presParOf" srcId="{95E4DC34-0C8F-4AE8-B90C-C228EBAD7A43}" destId="{44F9E2B9-6670-4471-8BAE-5B26A8701EC7}" srcOrd="13" destOrd="0" presId="urn:microsoft.com/office/officeart/2005/8/layout/vList5"/>
    <dgm:cxn modelId="{8AB1BC9A-AA5F-4472-89CA-F553BF4C0B2B}" type="presParOf" srcId="{95E4DC34-0C8F-4AE8-B90C-C228EBAD7A43}" destId="{57DF8E33-6152-427F-8109-E39363757AD2}" srcOrd="14" destOrd="0" presId="urn:microsoft.com/office/officeart/2005/8/layout/vList5"/>
    <dgm:cxn modelId="{B7E3539F-0B22-4C02-9172-6ECEBC897BAF}" type="presParOf" srcId="{57DF8E33-6152-427F-8109-E39363757AD2}" destId="{7F62CA3E-CCE6-4233-BD37-9AB36E17832A}" srcOrd="0" destOrd="0" presId="urn:microsoft.com/office/officeart/2005/8/layout/vList5"/>
    <dgm:cxn modelId="{B0B7F000-B485-43CB-8701-232CF336B463}" type="presParOf" srcId="{57DF8E33-6152-427F-8109-E39363757AD2}" destId="{F5393926-AA48-4BE5-983D-B1782036ED26}" srcOrd="1" destOrd="0" presId="urn:microsoft.com/office/officeart/2005/8/layout/vList5"/>
    <dgm:cxn modelId="{7CB1BDB0-D564-42B6-A43B-6F86A1F95E62}" type="presParOf" srcId="{95E4DC34-0C8F-4AE8-B90C-C228EBAD7A43}" destId="{8FDD5B39-AD7A-4D44-BF77-57AACBB28915}" srcOrd="15" destOrd="0" presId="urn:microsoft.com/office/officeart/2005/8/layout/vList5"/>
    <dgm:cxn modelId="{E52A60EB-86B2-440B-8314-35DD79F17EDD}" type="presParOf" srcId="{95E4DC34-0C8F-4AE8-B90C-C228EBAD7A43}" destId="{B626B3C7-56EF-4292-BBFF-8BB5A4463F95}" srcOrd="16" destOrd="0" presId="urn:microsoft.com/office/officeart/2005/8/layout/vList5"/>
    <dgm:cxn modelId="{EA7D68E0-C926-47E6-97A1-1CC800200117}" type="presParOf" srcId="{B626B3C7-56EF-4292-BBFF-8BB5A4463F95}" destId="{C03B25BB-3B38-4BEC-96F8-2FA3F3A30A12}" srcOrd="0" destOrd="0" presId="urn:microsoft.com/office/officeart/2005/8/layout/vList5"/>
    <dgm:cxn modelId="{30B47845-EC5F-474E-99F2-6D6BB213C35A}" type="presParOf" srcId="{B626B3C7-56EF-4292-BBFF-8BB5A4463F95}" destId="{262035CB-87C1-4DC7-9878-28BD648F4184}" srcOrd="1" destOrd="0" presId="urn:microsoft.com/office/officeart/2005/8/layout/vList5"/>
    <dgm:cxn modelId="{FB4BCA44-DC4D-4B51-8A09-C9E57347A23E}" type="presParOf" srcId="{95E4DC34-0C8F-4AE8-B90C-C228EBAD7A43}" destId="{B90B39EC-C949-47DB-9418-8CC56B59CCBC}" srcOrd="17" destOrd="0" presId="urn:microsoft.com/office/officeart/2005/8/layout/vList5"/>
    <dgm:cxn modelId="{6175C7C5-1E3C-49C5-96D8-5D7E871BD14A}" type="presParOf" srcId="{95E4DC34-0C8F-4AE8-B90C-C228EBAD7A43}" destId="{4239CB65-458D-4A09-9AC1-F36F78354510}" srcOrd="18" destOrd="0" presId="urn:microsoft.com/office/officeart/2005/8/layout/vList5"/>
    <dgm:cxn modelId="{83926DD4-59B0-46C4-9BF5-FD992B654D2B}" type="presParOf" srcId="{4239CB65-458D-4A09-9AC1-F36F78354510}" destId="{45A18A65-8AF7-41ED-ADA3-E0F4F7085388}" srcOrd="0" destOrd="0" presId="urn:microsoft.com/office/officeart/2005/8/layout/vList5"/>
    <dgm:cxn modelId="{5370EC8F-9595-4017-B9C0-AD0FAC82B5F4}" type="presParOf" srcId="{4239CB65-458D-4A09-9AC1-F36F78354510}" destId="{711EAD1E-9C74-49F5-98D1-73EFD1F3965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19F8A16-6FE0-4A30-AC01-F61BE99C3640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6BD196C-3AB0-480B-A654-1FDA32B4CDD4}">
      <dgm:prSet phldrT="[Texte]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69 %</a:t>
          </a:r>
          <a:endParaRPr lang="fr-FR" dirty="0"/>
        </a:p>
      </dgm:t>
    </dgm:pt>
    <dgm:pt modelId="{0AFF78DF-41A7-458A-B32A-3E0D9AD59110}" type="parTrans" cxnId="{89A2FA98-7BD2-458E-8532-41279E55D0D0}">
      <dgm:prSet/>
      <dgm:spPr/>
      <dgm:t>
        <a:bodyPr/>
        <a:lstStyle/>
        <a:p>
          <a:endParaRPr lang="fr-FR"/>
        </a:p>
      </dgm:t>
    </dgm:pt>
    <dgm:pt modelId="{127F5343-D973-44A7-8D3D-EB211C0CE9A5}" type="sibTrans" cxnId="{89A2FA98-7BD2-458E-8532-41279E55D0D0}">
      <dgm:prSet/>
      <dgm:spPr/>
      <dgm:t>
        <a:bodyPr/>
        <a:lstStyle/>
        <a:p>
          <a:endParaRPr lang="fr-FR"/>
        </a:p>
      </dgm:t>
    </dgm:pt>
    <dgm:pt modelId="{6D031F7D-7AB7-411A-B8CE-62F9ABFBF81F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46 %</a:t>
          </a:r>
          <a:endParaRPr lang="fr-FR" dirty="0"/>
        </a:p>
      </dgm:t>
    </dgm:pt>
    <dgm:pt modelId="{9761A685-D3BD-4E02-A9E0-DFFF9BF56D26}" type="parTrans" cxnId="{272CA4B6-329D-43BD-B048-42BCAE5CB552}">
      <dgm:prSet/>
      <dgm:spPr/>
      <dgm:t>
        <a:bodyPr/>
        <a:lstStyle/>
        <a:p>
          <a:endParaRPr lang="fr-FR"/>
        </a:p>
      </dgm:t>
    </dgm:pt>
    <dgm:pt modelId="{C0062D39-E7E3-4CB4-8B60-FC595F6600EA}" type="sibTrans" cxnId="{272CA4B6-329D-43BD-B048-42BCAE5CB552}">
      <dgm:prSet/>
      <dgm:spPr/>
      <dgm:t>
        <a:bodyPr/>
        <a:lstStyle/>
        <a:p>
          <a:endParaRPr lang="fr-FR"/>
        </a:p>
      </dgm:t>
    </dgm:pt>
    <dgm:pt modelId="{F8A0A4C1-4CDB-475C-B094-169146504D5E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43 %</a:t>
          </a:r>
          <a:endParaRPr lang="fr-FR" dirty="0"/>
        </a:p>
      </dgm:t>
    </dgm:pt>
    <dgm:pt modelId="{2983E4A2-93F1-4FE4-9EF8-4B709D7388BA}" type="parTrans" cxnId="{00DA4169-9AA3-4096-8618-B3E9DDD4811C}">
      <dgm:prSet/>
      <dgm:spPr/>
      <dgm:t>
        <a:bodyPr/>
        <a:lstStyle/>
        <a:p>
          <a:endParaRPr lang="fr-FR"/>
        </a:p>
      </dgm:t>
    </dgm:pt>
    <dgm:pt modelId="{5FC4544B-ABC3-4CA9-90A8-102B9F58BBDF}" type="sibTrans" cxnId="{00DA4169-9AA3-4096-8618-B3E9DDD4811C}">
      <dgm:prSet/>
      <dgm:spPr/>
      <dgm:t>
        <a:bodyPr/>
        <a:lstStyle/>
        <a:p>
          <a:endParaRPr lang="fr-FR"/>
        </a:p>
      </dgm:t>
    </dgm:pt>
    <dgm:pt modelId="{AB2BB133-1125-4561-A38C-9B0BCBA0C3FE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30 %</a:t>
          </a:r>
          <a:endParaRPr lang="fr-FR" dirty="0"/>
        </a:p>
      </dgm:t>
    </dgm:pt>
    <dgm:pt modelId="{BEEFA632-39C9-4C84-86AD-9D948E98287A}" type="parTrans" cxnId="{C5FBC7A6-91EB-40D1-B6C9-4DDCA603C492}">
      <dgm:prSet/>
      <dgm:spPr/>
      <dgm:t>
        <a:bodyPr/>
        <a:lstStyle/>
        <a:p>
          <a:endParaRPr lang="fr-FR"/>
        </a:p>
      </dgm:t>
    </dgm:pt>
    <dgm:pt modelId="{F7204120-391F-446A-9CD2-3AFE46AD9E10}" type="sibTrans" cxnId="{C5FBC7A6-91EB-40D1-B6C9-4DDCA603C492}">
      <dgm:prSet/>
      <dgm:spPr/>
      <dgm:t>
        <a:bodyPr/>
        <a:lstStyle/>
        <a:p>
          <a:endParaRPr lang="fr-FR"/>
        </a:p>
      </dgm:t>
    </dgm:pt>
    <dgm:pt modelId="{F81FB66E-4CFA-4BCE-9C10-EF874E0C9C94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26 %</a:t>
          </a:r>
          <a:endParaRPr lang="fr-FR" dirty="0"/>
        </a:p>
      </dgm:t>
    </dgm:pt>
    <dgm:pt modelId="{22D46E55-6865-415B-AC44-A32B1731D6A8}" type="parTrans" cxnId="{23455ACA-E62D-4FBE-A271-79E783069EE9}">
      <dgm:prSet/>
      <dgm:spPr/>
      <dgm:t>
        <a:bodyPr/>
        <a:lstStyle/>
        <a:p>
          <a:endParaRPr lang="fr-FR"/>
        </a:p>
      </dgm:t>
    </dgm:pt>
    <dgm:pt modelId="{A050577B-B487-41D0-9425-8038CFAA95D1}" type="sibTrans" cxnId="{23455ACA-E62D-4FBE-A271-79E783069EE9}">
      <dgm:prSet/>
      <dgm:spPr/>
      <dgm:t>
        <a:bodyPr/>
        <a:lstStyle/>
        <a:p>
          <a:endParaRPr lang="fr-FR"/>
        </a:p>
      </dgm:t>
    </dgm:pt>
    <dgm:pt modelId="{C9B65FF0-7870-46BE-A1C8-643DCE951C01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26 %</a:t>
          </a:r>
          <a:endParaRPr lang="fr-FR" dirty="0"/>
        </a:p>
      </dgm:t>
    </dgm:pt>
    <dgm:pt modelId="{E5BFE679-B90C-4438-903F-417CFEC986AD}" type="parTrans" cxnId="{DBCC679A-7EB7-4BA1-A329-A9DC6C350940}">
      <dgm:prSet/>
      <dgm:spPr/>
      <dgm:t>
        <a:bodyPr/>
        <a:lstStyle/>
        <a:p>
          <a:endParaRPr lang="fr-FR"/>
        </a:p>
      </dgm:t>
    </dgm:pt>
    <dgm:pt modelId="{935A25F7-F790-411B-96D5-D1852D470B5F}" type="sibTrans" cxnId="{DBCC679A-7EB7-4BA1-A329-A9DC6C350940}">
      <dgm:prSet/>
      <dgm:spPr/>
      <dgm:t>
        <a:bodyPr/>
        <a:lstStyle/>
        <a:p>
          <a:endParaRPr lang="fr-FR"/>
        </a:p>
      </dgm:t>
    </dgm:pt>
    <dgm:pt modelId="{6689249B-F80D-4F26-91C4-2D1E70986C9C}">
      <dgm:prSet phldrT="[Texte]"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Valoriser, reconnaître et motiver les enseignants 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CA1133C3-6463-4704-9068-FA35AD1B1151}" type="parTrans" cxnId="{E5CC45A1-F40D-43BE-BECC-88CF661DDD3B}">
      <dgm:prSet/>
      <dgm:spPr/>
      <dgm:t>
        <a:bodyPr/>
        <a:lstStyle/>
        <a:p>
          <a:endParaRPr lang="fr-FR"/>
        </a:p>
      </dgm:t>
    </dgm:pt>
    <dgm:pt modelId="{D4BA2E5D-7730-4119-B6F3-DF6A60082923}" type="sibTrans" cxnId="{E5CC45A1-F40D-43BE-BECC-88CF661DDD3B}">
      <dgm:prSet/>
      <dgm:spPr/>
      <dgm:t>
        <a:bodyPr/>
        <a:lstStyle/>
        <a:p>
          <a:endParaRPr lang="fr-FR"/>
        </a:p>
      </dgm:t>
    </dgm:pt>
    <dgm:pt modelId="{4D951AEA-F206-43D1-AC57-E772E534B939}">
      <dgm:prSet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Donner des perspectives de carrière et aider l’enseignant à se situer et à évoluer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7483CB18-AAEE-44D2-BE9B-D3541B0A8F25}" type="parTrans" cxnId="{B36C2BB3-FD65-4A67-9E48-0ABF4B8A1ACA}">
      <dgm:prSet/>
      <dgm:spPr/>
      <dgm:t>
        <a:bodyPr/>
        <a:lstStyle/>
        <a:p>
          <a:endParaRPr lang="fr-FR"/>
        </a:p>
      </dgm:t>
    </dgm:pt>
    <dgm:pt modelId="{3F253C28-2DA1-4B0E-9153-21DF0A8B5994}" type="sibTrans" cxnId="{B36C2BB3-FD65-4A67-9E48-0ABF4B8A1ACA}">
      <dgm:prSet/>
      <dgm:spPr/>
      <dgm:t>
        <a:bodyPr/>
        <a:lstStyle/>
        <a:p>
          <a:endParaRPr lang="fr-FR"/>
        </a:p>
      </dgm:t>
    </dgm:pt>
    <dgm:pt modelId="{53380BB9-83DB-4EF6-A149-819F73A478F8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41 %</a:t>
          </a:r>
          <a:endParaRPr lang="fr-FR" dirty="0"/>
        </a:p>
      </dgm:t>
    </dgm:pt>
    <dgm:pt modelId="{A939AD3E-FB08-4CAE-B60A-9EBA0707BB12}" type="parTrans" cxnId="{482C2881-F3C5-493B-8219-CA97870419F2}">
      <dgm:prSet/>
      <dgm:spPr/>
      <dgm:t>
        <a:bodyPr/>
        <a:lstStyle/>
        <a:p>
          <a:endParaRPr lang="fr-FR"/>
        </a:p>
      </dgm:t>
    </dgm:pt>
    <dgm:pt modelId="{2EEFCE53-270A-4958-8C03-BF2315427A71}" type="sibTrans" cxnId="{482C2881-F3C5-493B-8219-CA97870419F2}">
      <dgm:prSet/>
      <dgm:spPr/>
      <dgm:t>
        <a:bodyPr/>
        <a:lstStyle/>
        <a:p>
          <a:endParaRPr lang="fr-FR"/>
        </a:p>
      </dgm:t>
    </dgm:pt>
    <dgm:pt modelId="{1B23453F-F822-4C3D-A648-75D1D5A55A26}">
      <dgm:prSet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Aider l'enseignant à faire un point sur ses qualités et les compétences à développer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1FAFC085-BA18-4378-99E1-7989EA288E9C}" type="parTrans" cxnId="{3A31A08C-AD50-4924-98E5-793B3ECCE0CA}">
      <dgm:prSet/>
      <dgm:spPr/>
      <dgm:t>
        <a:bodyPr/>
        <a:lstStyle/>
        <a:p>
          <a:endParaRPr lang="fr-FR"/>
        </a:p>
      </dgm:t>
    </dgm:pt>
    <dgm:pt modelId="{F791EF0B-A273-4AAA-A086-DC3BA8327430}" type="sibTrans" cxnId="{3A31A08C-AD50-4924-98E5-793B3ECCE0CA}">
      <dgm:prSet/>
      <dgm:spPr/>
      <dgm:t>
        <a:bodyPr/>
        <a:lstStyle/>
        <a:p>
          <a:endParaRPr lang="fr-FR"/>
        </a:p>
      </dgm:t>
    </dgm:pt>
    <dgm:pt modelId="{4F5B4AEF-1EFA-495C-80FE-083D43976667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36 %</a:t>
          </a:r>
          <a:endParaRPr lang="fr-FR" dirty="0"/>
        </a:p>
      </dgm:t>
    </dgm:pt>
    <dgm:pt modelId="{76E3D3DD-1B81-4FC8-985C-4DFACF86892E}" type="parTrans" cxnId="{B7F0F6CE-7AF4-4B5B-8DAC-042452D8E37A}">
      <dgm:prSet/>
      <dgm:spPr/>
      <dgm:t>
        <a:bodyPr/>
        <a:lstStyle/>
        <a:p>
          <a:endParaRPr lang="fr-FR"/>
        </a:p>
      </dgm:t>
    </dgm:pt>
    <dgm:pt modelId="{C6A65B09-C708-4922-9205-4A8E31C13230}" type="sibTrans" cxnId="{B7F0F6CE-7AF4-4B5B-8DAC-042452D8E37A}">
      <dgm:prSet/>
      <dgm:spPr/>
      <dgm:t>
        <a:bodyPr/>
        <a:lstStyle/>
        <a:p>
          <a:endParaRPr lang="fr-FR"/>
        </a:p>
      </dgm:t>
    </dgm:pt>
    <dgm:pt modelId="{301150BA-3957-4B57-AE1F-D03232DBF648}">
      <dgm:prSet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Reconnaître l'implication de l'enseignant, mais aussi les situations difficiles : poste partagé, zone difficile, classe difficile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B7F39572-A705-4C54-A393-229E595981D5}" type="parTrans" cxnId="{BE9281CB-60B8-40FF-883C-95B0DD66D224}">
      <dgm:prSet/>
      <dgm:spPr/>
      <dgm:t>
        <a:bodyPr/>
        <a:lstStyle/>
        <a:p>
          <a:endParaRPr lang="fr-FR"/>
        </a:p>
      </dgm:t>
    </dgm:pt>
    <dgm:pt modelId="{0EA1FD46-8DD0-4538-8180-445D4173E54D}" type="sibTrans" cxnId="{BE9281CB-60B8-40FF-883C-95B0DD66D224}">
      <dgm:prSet/>
      <dgm:spPr/>
      <dgm:t>
        <a:bodyPr/>
        <a:lstStyle/>
        <a:p>
          <a:endParaRPr lang="fr-FR"/>
        </a:p>
      </dgm:t>
    </dgm:pt>
    <dgm:pt modelId="{832414C9-A960-436D-8274-A9A749D6C32A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34 %</a:t>
          </a:r>
          <a:endParaRPr lang="fr-FR" dirty="0"/>
        </a:p>
      </dgm:t>
    </dgm:pt>
    <dgm:pt modelId="{FFB0B9C4-FACA-443F-B85B-1BF5973E1060}" type="parTrans" cxnId="{315E8C78-F3FA-48C2-A303-A2B66604C1F3}">
      <dgm:prSet/>
      <dgm:spPr/>
      <dgm:t>
        <a:bodyPr/>
        <a:lstStyle/>
        <a:p>
          <a:endParaRPr lang="fr-FR"/>
        </a:p>
      </dgm:t>
    </dgm:pt>
    <dgm:pt modelId="{195C1C87-25D1-4B78-A520-A18B31156445}" type="sibTrans" cxnId="{315E8C78-F3FA-48C2-A303-A2B66604C1F3}">
      <dgm:prSet/>
      <dgm:spPr/>
      <dgm:t>
        <a:bodyPr/>
        <a:lstStyle/>
        <a:p>
          <a:endParaRPr lang="fr-FR"/>
        </a:p>
      </dgm:t>
    </dgm:pt>
    <dgm:pt modelId="{F15AEDA0-C4E0-4C4F-83DC-1949EB98B4F7}">
      <dgm:prSet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Détecter les besoins de formation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E843EEF8-2F0B-4A6D-9F4E-D515D48D68D5}" type="parTrans" cxnId="{4F901FE4-33D2-437D-A4E7-DEBB1EAED8AD}">
      <dgm:prSet/>
      <dgm:spPr/>
      <dgm:t>
        <a:bodyPr/>
        <a:lstStyle/>
        <a:p>
          <a:endParaRPr lang="fr-FR"/>
        </a:p>
      </dgm:t>
    </dgm:pt>
    <dgm:pt modelId="{B18CB115-C938-4BF4-B04C-09ACA63FE2CE}" type="sibTrans" cxnId="{4F901FE4-33D2-437D-A4E7-DEBB1EAED8AD}">
      <dgm:prSet/>
      <dgm:spPr/>
      <dgm:t>
        <a:bodyPr/>
        <a:lstStyle/>
        <a:p>
          <a:endParaRPr lang="fr-FR"/>
        </a:p>
      </dgm:t>
    </dgm:pt>
    <dgm:pt modelId="{3E4462A5-1B83-4F69-BFD5-B62E4EF63E93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32 %</a:t>
          </a:r>
          <a:endParaRPr lang="fr-FR" dirty="0"/>
        </a:p>
      </dgm:t>
    </dgm:pt>
    <dgm:pt modelId="{0FD43383-03EF-4AA7-AC12-14F6E50BDA75}" type="parTrans" cxnId="{C8CFD478-7186-42B1-947D-84EBDB87D06C}">
      <dgm:prSet/>
      <dgm:spPr/>
      <dgm:t>
        <a:bodyPr/>
        <a:lstStyle/>
        <a:p>
          <a:endParaRPr lang="fr-FR"/>
        </a:p>
      </dgm:t>
    </dgm:pt>
    <dgm:pt modelId="{6250A549-A139-45C5-970D-1B6576D613C8}" type="sibTrans" cxnId="{C8CFD478-7186-42B1-947D-84EBDB87D06C}">
      <dgm:prSet/>
      <dgm:spPr/>
      <dgm:t>
        <a:bodyPr/>
        <a:lstStyle/>
        <a:p>
          <a:endParaRPr lang="fr-FR"/>
        </a:p>
      </dgm:t>
    </dgm:pt>
    <dgm:pt modelId="{06D38294-B510-45F3-A8F0-24956D756D17}">
      <dgm:prSet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Apporter des solutions aux problèmes rencontrés 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7C88A49C-CBA9-490E-8F10-340CEB155998}" type="parTrans" cxnId="{A4D66B20-9360-48B7-B30E-920605E5FBB9}">
      <dgm:prSet/>
      <dgm:spPr/>
      <dgm:t>
        <a:bodyPr/>
        <a:lstStyle/>
        <a:p>
          <a:endParaRPr lang="fr-FR"/>
        </a:p>
      </dgm:t>
    </dgm:pt>
    <dgm:pt modelId="{B1C17194-5F07-4BC3-9A04-352E3E2DF5C6}" type="sibTrans" cxnId="{A4D66B20-9360-48B7-B30E-920605E5FBB9}">
      <dgm:prSet/>
      <dgm:spPr/>
      <dgm:t>
        <a:bodyPr/>
        <a:lstStyle/>
        <a:p>
          <a:endParaRPr lang="fr-FR"/>
        </a:p>
      </dgm:t>
    </dgm:pt>
    <dgm:pt modelId="{A57B5F9F-F354-492B-AA5B-5586CA818035}">
      <dgm:prSet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Contribuer à la réussite des élèves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3BC33D2F-866F-4673-87BE-7F90385872DC}" type="parTrans" cxnId="{85DA690E-9FAA-4281-97BD-A282B04E2D96}">
      <dgm:prSet/>
      <dgm:spPr/>
      <dgm:t>
        <a:bodyPr/>
        <a:lstStyle/>
        <a:p>
          <a:endParaRPr lang="fr-FR"/>
        </a:p>
      </dgm:t>
    </dgm:pt>
    <dgm:pt modelId="{CDE624BA-E5E0-47E0-8A99-5ACA901FC5F6}" type="sibTrans" cxnId="{85DA690E-9FAA-4281-97BD-A282B04E2D96}">
      <dgm:prSet/>
      <dgm:spPr/>
      <dgm:t>
        <a:bodyPr/>
        <a:lstStyle/>
        <a:p>
          <a:endParaRPr lang="fr-FR"/>
        </a:p>
      </dgm:t>
    </dgm:pt>
    <dgm:pt modelId="{86616A77-0D17-4A69-B0F2-B42A69C22919}">
      <dgm:prSet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Permettre l'avancement de ceux qui se donnent "à fond" et l'accompagnement de ceux qui rencontrent des difficultés dans leurs pratiques professionnelles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FFDD65A6-4654-4C2C-9A9B-353036F8A340}" type="parTrans" cxnId="{0ACBC469-9F1E-4C19-90C1-3CA9B55C8F99}">
      <dgm:prSet/>
      <dgm:spPr/>
      <dgm:t>
        <a:bodyPr/>
        <a:lstStyle/>
        <a:p>
          <a:endParaRPr lang="fr-FR"/>
        </a:p>
      </dgm:t>
    </dgm:pt>
    <dgm:pt modelId="{FF85EDCC-D9E0-42CB-B48B-4A5306DC041E}" type="sibTrans" cxnId="{0ACBC469-9F1E-4C19-90C1-3CA9B55C8F99}">
      <dgm:prSet/>
      <dgm:spPr/>
      <dgm:t>
        <a:bodyPr/>
        <a:lstStyle/>
        <a:p>
          <a:endParaRPr lang="fr-FR"/>
        </a:p>
      </dgm:t>
    </dgm:pt>
    <dgm:pt modelId="{DEB124A9-946A-49F6-8C68-1F989D588358}">
      <dgm:prSet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Améliorer la qualité du service d'enseignement 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078E24A7-3387-48C5-B7DF-B3384BF47262}" type="parTrans" cxnId="{DDF2B29D-9366-4901-8579-6F3678A9158F}">
      <dgm:prSet/>
      <dgm:spPr/>
      <dgm:t>
        <a:bodyPr/>
        <a:lstStyle/>
        <a:p>
          <a:endParaRPr lang="fr-FR"/>
        </a:p>
      </dgm:t>
    </dgm:pt>
    <dgm:pt modelId="{0E0D5D09-2946-4E7A-9F57-B3FC68D1CA0B}" type="sibTrans" cxnId="{DDF2B29D-9366-4901-8579-6F3678A9158F}">
      <dgm:prSet/>
      <dgm:spPr/>
      <dgm:t>
        <a:bodyPr/>
        <a:lstStyle/>
        <a:p>
          <a:endParaRPr lang="fr-FR"/>
        </a:p>
      </dgm:t>
    </dgm:pt>
    <dgm:pt modelId="{45A87BCE-5125-4C90-AB2E-FC01F2271229}">
      <dgm:prSet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Faire en sorte qu'un surplus de travail soit reconnu et puisse faire l'objet d'un surplus de rémunération ou d'un avancement plus rapide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34580B15-272C-4262-B441-E09F87FD45A4}" type="parTrans" cxnId="{BE958295-99C1-48F2-9ED9-F8A51C30D557}">
      <dgm:prSet/>
      <dgm:spPr/>
      <dgm:t>
        <a:bodyPr/>
        <a:lstStyle/>
        <a:p>
          <a:endParaRPr lang="fr-FR"/>
        </a:p>
      </dgm:t>
    </dgm:pt>
    <dgm:pt modelId="{2DCF676B-E489-436F-9589-964A58C24E11}" type="sibTrans" cxnId="{BE958295-99C1-48F2-9ED9-F8A51C30D557}">
      <dgm:prSet/>
      <dgm:spPr/>
      <dgm:t>
        <a:bodyPr/>
        <a:lstStyle/>
        <a:p>
          <a:endParaRPr lang="fr-FR"/>
        </a:p>
      </dgm:t>
    </dgm:pt>
    <dgm:pt modelId="{95E4DC34-0C8F-4AE8-B90C-C228EBAD7A43}" type="pres">
      <dgm:prSet presAssocID="{D19F8A16-6FE0-4A30-AC01-F61BE99C364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2E8D8E06-713D-4A51-82E9-A59334D30ECD}" type="pres">
      <dgm:prSet presAssocID="{06BD196C-3AB0-480B-A654-1FDA32B4CDD4}" presName="linNode" presStyleCnt="0"/>
      <dgm:spPr/>
    </dgm:pt>
    <dgm:pt modelId="{D29C5697-2D3E-44F5-B48F-9806AC30E6C8}" type="pres">
      <dgm:prSet presAssocID="{06BD196C-3AB0-480B-A654-1FDA32B4CDD4}" presName="parentText" presStyleLbl="node1" presStyleIdx="0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9B4E32F-95BF-4CE9-98B6-4632A0C5F4A4}" type="pres">
      <dgm:prSet presAssocID="{06BD196C-3AB0-480B-A654-1FDA32B4CDD4}" presName="descendantText" presStyleLbl="alignAccFollowNode1" presStyleIdx="0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8246384-B183-44F3-A50A-D6F8D3B8E918}" type="pres">
      <dgm:prSet presAssocID="{127F5343-D973-44A7-8D3D-EB211C0CE9A5}" presName="sp" presStyleCnt="0"/>
      <dgm:spPr/>
    </dgm:pt>
    <dgm:pt modelId="{247213C7-7730-431D-9B1B-CC6E4D6169FE}" type="pres">
      <dgm:prSet presAssocID="{6D031F7D-7AB7-411A-B8CE-62F9ABFBF81F}" presName="linNode" presStyleCnt="0"/>
      <dgm:spPr/>
    </dgm:pt>
    <dgm:pt modelId="{67BCC332-78EA-447F-B6FD-C8CBCB7813F0}" type="pres">
      <dgm:prSet presAssocID="{6D031F7D-7AB7-411A-B8CE-62F9ABFBF81F}" presName="parentText" presStyleLbl="node1" presStyleIdx="1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EAFA020-2012-49EF-90AB-F28A18C6283C}" type="pres">
      <dgm:prSet presAssocID="{6D031F7D-7AB7-411A-B8CE-62F9ABFBF81F}" presName="descendantText" presStyleLbl="alignAccFollowNode1" presStyleIdx="1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99BBC35-0389-489C-8A4C-243EF1AF193F}" type="pres">
      <dgm:prSet presAssocID="{C0062D39-E7E3-4CB4-8B60-FC595F6600EA}" presName="sp" presStyleCnt="0"/>
      <dgm:spPr/>
    </dgm:pt>
    <dgm:pt modelId="{89DF3E73-C784-4510-B46B-545C36D1D0B1}" type="pres">
      <dgm:prSet presAssocID="{F8A0A4C1-4CDB-475C-B094-169146504D5E}" presName="linNode" presStyleCnt="0"/>
      <dgm:spPr/>
    </dgm:pt>
    <dgm:pt modelId="{3548D3E0-F2E7-4043-852B-C05BE3B7488F}" type="pres">
      <dgm:prSet presAssocID="{F8A0A4C1-4CDB-475C-B094-169146504D5E}" presName="parentText" presStyleLbl="node1" presStyleIdx="2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BA7A910-F378-428F-A944-CD046AC51E4C}" type="pres">
      <dgm:prSet presAssocID="{F8A0A4C1-4CDB-475C-B094-169146504D5E}" presName="descendantText" presStyleLbl="alignAccFollowNode1" presStyleIdx="2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77D76BC-8A74-482D-B4BF-40AF5090D34B}" type="pres">
      <dgm:prSet presAssocID="{5FC4544B-ABC3-4CA9-90A8-102B9F58BBDF}" presName="sp" presStyleCnt="0"/>
      <dgm:spPr/>
    </dgm:pt>
    <dgm:pt modelId="{5E541F61-8351-4B4A-805A-3B04B73B74EC}" type="pres">
      <dgm:prSet presAssocID="{53380BB9-83DB-4EF6-A149-819F73A478F8}" presName="linNode" presStyleCnt="0"/>
      <dgm:spPr/>
    </dgm:pt>
    <dgm:pt modelId="{99114E99-9186-42F3-AAB9-B37E5123ADEE}" type="pres">
      <dgm:prSet presAssocID="{53380BB9-83DB-4EF6-A149-819F73A478F8}" presName="parentText" presStyleLbl="node1" presStyleIdx="3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512CCBF-AFC0-493C-96B6-FD0DB3043314}" type="pres">
      <dgm:prSet presAssocID="{53380BB9-83DB-4EF6-A149-819F73A478F8}" presName="descendantText" presStyleLbl="alignAccFollowNode1" presStyleIdx="3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AD08012-0F63-422E-AD12-37E93B7B7B67}" type="pres">
      <dgm:prSet presAssocID="{2EEFCE53-270A-4958-8C03-BF2315427A71}" presName="sp" presStyleCnt="0"/>
      <dgm:spPr/>
    </dgm:pt>
    <dgm:pt modelId="{C979FAD7-80BD-42AE-866C-A1E38FCCF1A1}" type="pres">
      <dgm:prSet presAssocID="{4F5B4AEF-1EFA-495C-80FE-083D43976667}" presName="linNode" presStyleCnt="0"/>
      <dgm:spPr/>
    </dgm:pt>
    <dgm:pt modelId="{E69B4E2D-80F2-4BCB-93CF-57C287CD48B3}" type="pres">
      <dgm:prSet presAssocID="{4F5B4AEF-1EFA-495C-80FE-083D43976667}" presName="parentText" presStyleLbl="node1" presStyleIdx="4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5E84B3D-AB43-45FA-8EF4-C1B0DCA69981}" type="pres">
      <dgm:prSet presAssocID="{4F5B4AEF-1EFA-495C-80FE-083D43976667}" presName="descendantText" presStyleLbl="alignAccFollowNode1" presStyleIdx="4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E6A9719-8097-4B8B-824E-470B043E30F6}" type="pres">
      <dgm:prSet presAssocID="{C6A65B09-C708-4922-9205-4A8E31C13230}" presName="sp" presStyleCnt="0"/>
      <dgm:spPr/>
    </dgm:pt>
    <dgm:pt modelId="{5BC40288-D67D-444F-9791-22017941639F}" type="pres">
      <dgm:prSet presAssocID="{832414C9-A960-436D-8274-A9A749D6C32A}" presName="linNode" presStyleCnt="0"/>
      <dgm:spPr/>
    </dgm:pt>
    <dgm:pt modelId="{65409506-E00D-4446-AD51-0724C0C6EB5B}" type="pres">
      <dgm:prSet presAssocID="{832414C9-A960-436D-8274-A9A749D6C32A}" presName="parentText" presStyleLbl="node1" presStyleIdx="5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D6D6D8E-09F9-4A21-8C78-860BE06D24E7}" type="pres">
      <dgm:prSet presAssocID="{832414C9-A960-436D-8274-A9A749D6C32A}" presName="descendantText" presStyleLbl="alignAccFollowNode1" presStyleIdx="5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76AC815-738A-4637-A802-BB1640970964}" type="pres">
      <dgm:prSet presAssocID="{195C1C87-25D1-4B78-A520-A18B31156445}" presName="sp" presStyleCnt="0"/>
      <dgm:spPr/>
    </dgm:pt>
    <dgm:pt modelId="{27BC9D96-EF99-4178-8338-0FCEAB0DF128}" type="pres">
      <dgm:prSet presAssocID="{3E4462A5-1B83-4F69-BFD5-B62E4EF63E93}" presName="linNode" presStyleCnt="0"/>
      <dgm:spPr/>
    </dgm:pt>
    <dgm:pt modelId="{06246D72-392A-471D-8686-0B0F90790766}" type="pres">
      <dgm:prSet presAssocID="{3E4462A5-1B83-4F69-BFD5-B62E4EF63E93}" presName="parentText" presStyleLbl="node1" presStyleIdx="6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DD91A76-AC80-4B41-83F2-F7511136862C}" type="pres">
      <dgm:prSet presAssocID="{3E4462A5-1B83-4F69-BFD5-B62E4EF63E93}" presName="descendantText" presStyleLbl="alignAccFollowNode1" presStyleIdx="6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4F9E2B9-6670-4471-8BAE-5B26A8701EC7}" type="pres">
      <dgm:prSet presAssocID="{6250A549-A139-45C5-970D-1B6576D613C8}" presName="sp" presStyleCnt="0"/>
      <dgm:spPr/>
    </dgm:pt>
    <dgm:pt modelId="{57DF8E33-6152-427F-8109-E39363757AD2}" type="pres">
      <dgm:prSet presAssocID="{AB2BB133-1125-4561-A38C-9B0BCBA0C3FE}" presName="linNode" presStyleCnt="0"/>
      <dgm:spPr/>
    </dgm:pt>
    <dgm:pt modelId="{7F62CA3E-CCE6-4233-BD37-9AB36E17832A}" type="pres">
      <dgm:prSet presAssocID="{AB2BB133-1125-4561-A38C-9B0BCBA0C3FE}" presName="parentText" presStyleLbl="node1" presStyleIdx="7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5393926-AA48-4BE5-983D-B1782036ED26}" type="pres">
      <dgm:prSet presAssocID="{AB2BB133-1125-4561-A38C-9B0BCBA0C3FE}" presName="descendantText" presStyleLbl="alignAccFollowNode1" presStyleIdx="7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FDD5B39-AD7A-4D44-BF77-57AACBB28915}" type="pres">
      <dgm:prSet presAssocID="{F7204120-391F-446A-9CD2-3AFE46AD9E10}" presName="sp" presStyleCnt="0"/>
      <dgm:spPr/>
    </dgm:pt>
    <dgm:pt modelId="{B626B3C7-56EF-4292-BBFF-8BB5A4463F95}" type="pres">
      <dgm:prSet presAssocID="{F81FB66E-4CFA-4BCE-9C10-EF874E0C9C94}" presName="linNode" presStyleCnt="0"/>
      <dgm:spPr/>
    </dgm:pt>
    <dgm:pt modelId="{C03B25BB-3B38-4BEC-96F8-2FA3F3A30A12}" type="pres">
      <dgm:prSet presAssocID="{F81FB66E-4CFA-4BCE-9C10-EF874E0C9C94}" presName="parentText" presStyleLbl="node1" presStyleIdx="8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62035CB-87C1-4DC7-9878-28BD648F4184}" type="pres">
      <dgm:prSet presAssocID="{F81FB66E-4CFA-4BCE-9C10-EF874E0C9C94}" presName="descendantText" presStyleLbl="alignAccFollowNode1" presStyleIdx="8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90B39EC-C949-47DB-9418-8CC56B59CCBC}" type="pres">
      <dgm:prSet presAssocID="{A050577B-B487-41D0-9425-8038CFAA95D1}" presName="sp" presStyleCnt="0"/>
      <dgm:spPr/>
    </dgm:pt>
    <dgm:pt modelId="{4239CB65-458D-4A09-9AC1-F36F78354510}" type="pres">
      <dgm:prSet presAssocID="{C9B65FF0-7870-46BE-A1C8-643DCE951C01}" presName="linNode" presStyleCnt="0"/>
      <dgm:spPr/>
    </dgm:pt>
    <dgm:pt modelId="{45A18A65-8AF7-41ED-ADA3-E0F4F7085388}" type="pres">
      <dgm:prSet presAssocID="{C9B65FF0-7870-46BE-A1C8-643DCE951C01}" presName="parentText" presStyleLbl="node1" presStyleIdx="9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11EAD1E-9C74-49F5-98D1-73EFD1F39651}" type="pres">
      <dgm:prSet presAssocID="{C9B65FF0-7870-46BE-A1C8-643DCE951C01}" presName="descendantText" presStyleLbl="alignAccFollowNode1" presStyleIdx="9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531C4649-9B8F-40A7-A1B4-95DA9769116B}" type="presOf" srcId="{45A87BCE-5125-4C90-AB2E-FC01F2271229}" destId="{711EAD1E-9C74-49F5-98D1-73EFD1F39651}" srcOrd="0" destOrd="0" presId="urn:microsoft.com/office/officeart/2005/8/layout/vList5"/>
    <dgm:cxn modelId="{C5FBC7A6-91EB-40D1-B6C9-4DDCA603C492}" srcId="{D19F8A16-6FE0-4A30-AC01-F61BE99C3640}" destId="{AB2BB133-1125-4561-A38C-9B0BCBA0C3FE}" srcOrd="7" destOrd="0" parTransId="{BEEFA632-39C9-4C84-86AD-9D948E98287A}" sibTransId="{F7204120-391F-446A-9CD2-3AFE46AD9E10}"/>
    <dgm:cxn modelId="{85DA690E-9FAA-4281-97BD-A282B04E2D96}" srcId="{3E4462A5-1B83-4F69-BFD5-B62E4EF63E93}" destId="{A57B5F9F-F354-492B-AA5B-5586CA818035}" srcOrd="0" destOrd="0" parTransId="{3BC33D2F-866F-4673-87BE-7F90385872DC}" sibTransId="{CDE624BA-E5E0-47E0-8A99-5ACA901FC5F6}"/>
    <dgm:cxn modelId="{B7F0F6CE-7AF4-4B5B-8DAC-042452D8E37A}" srcId="{D19F8A16-6FE0-4A30-AC01-F61BE99C3640}" destId="{4F5B4AEF-1EFA-495C-80FE-083D43976667}" srcOrd="4" destOrd="0" parTransId="{76E3D3DD-1B81-4FC8-985C-4DFACF86892E}" sibTransId="{C6A65B09-C708-4922-9205-4A8E31C13230}"/>
    <dgm:cxn modelId="{89A2FA98-7BD2-458E-8532-41279E55D0D0}" srcId="{D19F8A16-6FE0-4A30-AC01-F61BE99C3640}" destId="{06BD196C-3AB0-480B-A654-1FDA32B4CDD4}" srcOrd="0" destOrd="0" parTransId="{0AFF78DF-41A7-458A-B32A-3E0D9AD59110}" sibTransId="{127F5343-D973-44A7-8D3D-EB211C0CE9A5}"/>
    <dgm:cxn modelId="{315E8C78-F3FA-48C2-A303-A2B66604C1F3}" srcId="{D19F8A16-6FE0-4A30-AC01-F61BE99C3640}" destId="{832414C9-A960-436D-8274-A9A749D6C32A}" srcOrd="5" destOrd="0" parTransId="{FFB0B9C4-FACA-443F-B85B-1BF5973E1060}" sibTransId="{195C1C87-25D1-4B78-A520-A18B31156445}"/>
    <dgm:cxn modelId="{BE9281CB-60B8-40FF-883C-95B0DD66D224}" srcId="{53380BB9-83DB-4EF6-A149-819F73A478F8}" destId="{301150BA-3957-4B57-AE1F-D03232DBF648}" srcOrd="0" destOrd="0" parTransId="{B7F39572-A705-4C54-A393-229E595981D5}" sibTransId="{0EA1FD46-8DD0-4538-8180-445D4173E54D}"/>
    <dgm:cxn modelId="{F48A3728-660D-4A27-82D4-25FBE06F89DB}" type="presOf" srcId="{F8A0A4C1-4CDB-475C-B094-169146504D5E}" destId="{3548D3E0-F2E7-4043-852B-C05BE3B7488F}" srcOrd="0" destOrd="0" presId="urn:microsoft.com/office/officeart/2005/8/layout/vList5"/>
    <dgm:cxn modelId="{1FE413AB-6277-47A4-ADEF-6CF629348573}" type="presOf" srcId="{AB2BB133-1125-4561-A38C-9B0BCBA0C3FE}" destId="{7F62CA3E-CCE6-4233-BD37-9AB36E17832A}" srcOrd="0" destOrd="0" presId="urn:microsoft.com/office/officeart/2005/8/layout/vList5"/>
    <dgm:cxn modelId="{DBCC679A-7EB7-4BA1-A329-A9DC6C350940}" srcId="{D19F8A16-6FE0-4A30-AC01-F61BE99C3640}" destId="{C9B65FF0-7870-46BE-A1C8-643DCE951C01}" srcOrd="9" destOrd="0" parTransId="{E5BFE679-B90C-4438-903F-417CFEC986AD}" sibTransId="{935A25F7-F790-411B-96D5-D1852D470B5F}"/>
    <dgm:cxn modelId="{D43F7D3B-4F00-4150-84B9-9C70A2CDBB84}" type="presOf" srcId="{06D38294-B510-45F3-A8F0-24956D756D17}" destId="{CD6D6D8E-09F9-4A21-8C78-860BE06D24E7}" srcOrd="0" destOrd="0" presId="urn:microsoft.com/office/officeart/2005/8/layout/vList5"/>
    <dgm:cxn modelId="{9785C362-F22B-4BDB-80F3-B502032139E7}" type="presOf" srcId="{06BD196C-3AB0-480B-A654-1FDA32B4CDD4}" destId="{D29C5697-2D3E-44F5-B48F-9806AC30E6C8}" srcOrd="0" destOrd="0" presId="urn:microsoft.com/office/officeart/2005/8/layout/vList5"/>
    <dgm:cxn modelId="{00DA4169-9AA3-4096-8618-B3E9DDD4811C}" srcId="{D19F8A16-6FE0-4A30-AC01-F61BE99C3640}" destId="{F8A0A4C1-4CDB-475C-B094-169146504D5E}" srcOrd="2" destOrd="0" parTransId="{2983E4A2-93F1-4FE4-9EF8-4B709D7388BA}" sibTransId="{5FC4544B-ABC3-4CA9-90A8-102B9F58BBDF}"/>
    <dgm:cxn modelId="{D6AAC0A8-472A-4B83-87B1-67655395257A}" type="presOf" srcId="{C9B65FF0-7870-46BE-A1C8-643DCE951C01}" destId="{45A18A65-8AF7-41ED-ADA3-E0F4F7085388}" srcOrd="0" destOrd="0" presId="urn:microsoft.com/office/officeart/2005/8/layout/vList5"/>
    <dgm:cxn modelId="{E5CC45A1-F40D-43BE-BECC-88CF661DDD3B}" srcId="{06BD196C-3AB0-480B-A654-1FDA32B4CDD4}" destId="{6689249B-F80D-4F26-91C4-2D1E70986C9C}" srcOrd="0" destOrd="0" parTransId="{CA1133C3-6463-4704-9068-FA35AD1B1151}" sibTransId="{D4BA2E5D-7730-4119-B6F3-DF6A60082923}"/>
    <dgm:cxn modelId="{D2CF01B8-7C17-4CF2-8BF0-E2A4FB644075}" type="presOf" srcId="{A57B5F9F-F354-492B-AA5B-5586CA818035}" destId="{6DD91A76-AC80-4B41-83F2-F7511136862C}" srcOrd="0" destOrd="0" presId="urn:microsoft.com/office/officeart/2005/8/layout/vList5"/>
    <dgm:cxn modelId="{23455ACA-E62D-4FBE-A271-79E783069EE9}" srcId="{D19F8A16-6FE0-4A30-AC01-F61BE99C3640}" destId="{F81FB66E-4CFA-4BCE-9C10-EF874E0C9C94}" srcOrd="8" destOrd="0" parTransId="{22D46E55-6865-415B-AC44-A32B1731D6A8}" sibTransId="{A050577B-B487-41D0-9425-8038CFAA95D1}"/>
    <dgm:cxn modelId="{0CF2A4AA-25D5-479F-AE17-C95DA5F714B8}" type="presOf" srcId="{3E4462A5-1B83-4F69-BFD5-B62E4EF63E93}" destId="{06246D72-392A-471D-8686-0B0F90790766}" srcOrd="0" destOrd="0" presId="urn:microsoft.com/office/officeart/2005/8/layout/vList5"/>
    <dgm:cxn modelId="{8B3052E4-A752-4D21-8D12-42A5B21C3A30}" type="presOf" srcId="{301150BA-3957-4B57-AE1F-D03232DBF648}" destId="{9512CCBF-AFC0-493C-96B6-FD0DB3043314}" srcOrd="0" destOrd="0" presId="urn:microsoft.com/office/officeart/2005/8/layout/vList5"/>
    <dgm:cxn modelId="{0ACBC469-9F1E-4C19-90C1-3CA9B55C8F99}" srcId="{AB2BB133-1125-4561-A38C-9B0BCBA0C3FE}" destId="{86616A77-0D17-4A69-B0F2-B42A69C22919}" srcOrd="0" destOrd="0" parTransId="{FFDD65A6-4654-4C2C-9A9B-353036F8A340}" sibTransId="{FF85EDCC-D9E0-42CB-B48B-4A5306DC041E}"/>
    <dgm:cxn modelId="{1AB930EF-0107-4599-A2F7-18F3BAE9352F}" type="presOf" srcId="{DEB124A9-946A-49F6-8C68-1F989D588358}" destId="{262035CB-87C1-4DC7-9878-28BD648F4184}" srcOrd="0" destOrd="0" presId="urn:microsoft.com/office/officeart/2005/8/layout/vList5"/>
    <dgm:cxn modelId="{BE958295-99C1-48F2-9ED9-F8A51C30D557}" srcId="{C9B65FF0-7870-46BE-A1C8-643DCE951C01}" destId="{45A87BCE-5125-4C90-AB2E-FC01F2271229}" srcOrd="0" destOrd="0" parTransId="{34580B15-272C-4262-B441-E09F87FD45A4}" sibTransId="{2DCF676B-E489-436F-9589-964A58C24E11}"/>
    <dgm:cxn modelId="{4F901FE4-33D2-437D-A4E7-DEBB1EAED8AD}" srcId="{4F5B4AEF-1EFA-495C-80FE-083D43976667}" destId="{F15AEDA0-C4E0-4C4F-83DC-1949EB98B4F7}" srcOrd="0" destOrd="0" parTransId="{E843EEF8-2F0B-4A6D-9F4E-D515D48D68D5}" sibTransId="{B18CB115-C938-4BF4-B04C-09ACA63FE2CE}"/>
    <dgm:cxn modelId="{B36C2BB3-FD65-4A67-9E48-0ABF4B8A1ACA}" srcId="{6D031F7D-7AB7-411A-B8CE-62F9ABFBF81F}" destId="{4D951AEA-F206-43D1-AC57-E772E534B939}" srcOrd="0" destOrd="0" parTransId="{7483CB18-AAEE-44D2-BE9B-D3541B0A8F25}" sibTransId="{3F253C28-2DA1-4B0E-9153-21DF0A8B5994}"/>
    <dgm:cxn modelId="{3F1E7E0F-D04B-43C8-9CBA-62023F247ECD}" type="presOf" srcId="{1B23453F-F822-4C3D-A648-75D1D5A55A26}" destId="{7BA7A910-F378-428F-A944-CD046AC51E4C}" srcOrd="0" destOrd="0" presId="urn:microsoft.com/office/officeart/2005/8/layout/vList5"/>
    <dgm:cxn modelId="{D1ABC6C0-5E18-4BFE-B1B4-7B6FA4AEC7A9}" type="presOf" srcId="{D19F8A16-6FE0-4A30-AC01-F61BE99C3640}" destId="{95E4DC34-0C8F-4AE8-B90C-C228EBAD7A43}" srcOrd="0" destOrd="0" presId="urn:microsoft.com/office/officeart/2005/8/layout/vList5"/>
    <dgm:cxn modelId="{9644430E-9255-4094-92F5-9EC0644721E3}" type="presOf" srcId="{F15AEDA0-C4E0-4C4F-83DC-1949EB98B4F7}" destId="{F5E84B3D-AB43-45FA-8EF4-C1B0DCA69981}" srcOrd="0" destOrd="0" presId="urn:microsoft.com/office/officeart/2005/8/layout/vList5"/>
    <dgm:cxn modelId="{DDF2B29D-9366-4901-8579-6F3678A9158F}" srcId="{F81FB66E-4CFA-4BCE-9C10-EF874E0C9C94}" destId="{DEB124A9-946A-49F6-8C68-1F989D588358}" srcOrd="0" destOrd="0" parTransId="{078E24A7-3387-48C5-B7DF-B3384BF47262}" sibTransId="{0E0D5D09-2946-4E7A-9F57-B3FC68D1CA0B}"/>
    <dgm:cxn modelId="{BD06E212-FCC1-45B6-82BD-D424728FAE9A}" type="presOf" srcId="{86616A77-0D17-4A69-B0F2-B42A69C22919}" destId="{F5393926-AA48-4BE5-983D-B1782036ED26}" srcOrd="0" destOrd="0" presId="urn:microsoft.com/office/officeart/2005/8/layout/vList5"/>
    <dgm:cxn modelId="{E4C5B386-D3DA-40D0-A2AF-8128644AB1E0}" type="presOf" srcId="{53380BB9-83DB-4EF6-A149-819F73A478F8}" destId="{99114E99-9186-42F3-AAB9-B37E5123ADEE}" srcOrd="0" destOrd="0" presId="urn:microsoft.com/office/officeart/2005/8/layout/vList5"/>
    <dgm:cxn modelId="{482C2881-F3C5-493B-8219-CA97870419F2}" srcId="{D19F8A16-6FE0-4A30-AC01-F61BE99C3640}" destId="{53380BB9-83DB-4EF6-A149-819F73A478F8}" srcOrd="3" destOrd="0" parTransId="{A939AD3E-FB08-4CAE-B60A-9EBA0707BB12}" sibTransId="{2EEFCE53-270A-4958-8C03-BF2315427A71}"/>
    <dgm:cxn modelId="{DD6A279D-A2B1-40D8-9373-DB778417C61E}" type="presOf" srcId="{4D951AEA-F206-43D1-AC57-E772E534B939}" destId="{FEAFA020-2012-49EF-90AB-F28A18C6283C}" srcOrd="0" destOrd="0" presId="urn:microsoft.com/office/officeart/2005/8/layout/vList5"/>
    <dgm:cxn modelId="{69AE9A52-B9DD-4447-A9CD-019415B542C7}" type="presOf" srcId="{4F5B4AEF-1EFA-495C-80FE-083D43976667}" destId="{E69B4E2D-80F2-4BCB-93CF-57C287CD48B3}" srcOrd="0" destOrd="0" presId="urn:microsoft.com/office/officeart/2005/8/layout/vList5"/>
    <dgm:cxn modelId="{EE6B9E93-C990-4F8A-A0D5-B6D78801BEFC}" type="presOf" srcId="{832414C9-A960-436D-8274-A9A749D6C32A}" destId="{65409506-E00D-4446-AD51-0724C0C6EB5B}" srcOrd="0" destOrd="0" presId="urn:microsoft.com/office/officeart/2005/8/layout/vList5"/>
    <dgm:cxn modelId="{E954F076-9F2D-4045-A698-FB9799BEB4AF}" type="presOf" srcId="{6D031F7D-7AB7-411A-B8CE-62F9ABFBF81F}" destId="{67BCC332-78EA-447F-B6FD-C8CBCB7813F0}" srcOrd="0" destOrd="0" presId="urn:microsoft.com/office/officeart/2005/8/layout/vList5"/>
    <dgm:cxn modelId="{3A31A08C-AD50-4924-98E5-793B3ECCE0CA}" srcId="{F8A0A4C1-4CDB-475C-B094-169146504D5E}" destId="{1B23453F-F822-4C3D-A648-75D1D5A55A26}" srcOrd="0" destOrd="0" parTransId="{1FAFC085-BA18-4378-99E1-7989EA288E9C}" sibTransId="{F791EF0B-A273-4AAA-A086-DC3BA8327430}"/>
    <dgm:cxn modelId="{272CA4B6-329D-43BD-B048-42BCAE5CB552}" srcId="{D19F8A16-6FE0-4A30-AC01-F61BE99C3640}" destId="{6D031F7D-7AB7-411A-B8CE-62F9ABFBF81F}" srcOrd="1" destOrd="0" parTransId="{9761A685-D3BD-4E02-A9E0-DFFF9BF56D26}" sibTransId="{C0062D39-E7E3-4CB4-8B60-FC595F6600EA}"/>
    <dgm:cxn modelId="{9FD4C864-0492-4777-9898-E0A140E15F23}" type="presOf" srcId="{F81FB66E-4CFA-4BCE-9C10-EF874E0C9C94}" destId="{C03B25BB-3B38-4BEC-96F8-2FA3F3A30A12}" srcOrd="0" destOrd="0" presId="urn:microsoft.com/office/officeart/2005/8/layout/vList5"/>
    <dgm:cxn modelId="{55C0BD10-02C3-40CF-9260-EADB72573FEA}" type="presOf" srcId="{6689249B-F80D-4F26-91C4-2D1E70986C9C}" destId="{E9B4E32F-95BF-4CE9-98B6-4632A0C5F4A4}" srcOrd="0" destOrd="0" presId="urn:microsoft.com/office/officeart/2005/8/layout/vList5"/>
    <dgm:cxn modelId="{C8CFD478-7186-42B1-947D-84EBDB87D06C}" srcId="{D19F8A16-6FE0-4A30-AC01-F61BE99C3640}" destId="{3E4462A5-1B83-4F69-BFD5-B62E4EF63E93}" srcOrd="6" destOrd="0" parTransId="{0FD43383-03EF-4AA7-AC12-14F6E50BDA75}" sibTransId="{6250A549-A139-45C5-970D-1B6576D613C8}"/>
    <dgm:cxn modelId="{A4D66B20-9360-48B7-B30E-920605E5FBB9}" srcId="{832414C9-A960-436D-8274-A9A749D6C32A}" destId="{06D38294-B510-45F3-A8F0-24956D756D17}" srcOrd="0" destOrd="0" parTransId="{7C88A49C-CBA9-490E-8F10-340CEB155998}" sibTransId="{B1C17194-5F07-4BC3-9A04-352E3E2DF5C6}"/>
    <dgm:cxn modelId="{09C6A23F-1EAF-428C-B5D6-1236EB7E51EF}" type="presParOf" srcId="{95E4DC34-0C8F-4AE8-B90C-C228EBAD7A43}" destId="{2E8D8E06-713D-4A51-82E9-A59334D30ECD}" srcOrd="0" destOrd="0" presId="urn:microsoft.com/office/officeart/2005/8/layout/vList5"/>
    <dgm:cxn modelId="{1C75BA7F-EAA1-4D63-82E9-3ECB3E6806AC}" type="presParOf" srcId="{2E8D8E06-713D-4A51-82E9-A59334D30ECD}" destId="{D29C5697-2D3E-44F5-B48F-9806AC30E6C8}" srcOrd="0" destOrd="0" presId="urn:microsoft.com/office/officeart/2005/8/layout/vList5"/>
    <dgm:cxn modelId="{08C80A31-6810-4662-B630-BDD6284C9813}" type="presParOf" srcId="{2E8D8E06-713D-4A51-82E9-A59334D30ECD}" destId="{E9B4E32F-95BF-4CE9-98B6-4632A0C5F4A4}" srcOrd="1" destOrd="0" presId="urn:microsoft.com/office/officeart/2005/8/layout/vList5"/>
    <dgm:cxn modelId="{786E7022-A50B-45AB-9391-3E4AF48EDCE1}" type="presParOf" srcId="{95E4DC34-0C8F-4AE8-B90C-C228EBAD7A43}" destId="{28246384-B183-44F3-A50A-D6F8D3B8E918}" srcOrd="1" destOrd="0" presId="urn:microsoft.com/office/officeart/2005/8/layout/vList5"/>
    <dgm:cxn modelId="{4D8B7C6B-FD5A-4645-BFB5-8CAF79528D7C}" type="presParOf" srcId="{95E4DC34-0C8F-4AE8-B90C-C228EBAD7A43}" destId="{247213C7-7730-431D-9B1B-CC6E4D6169FE}" srcOrd="2" destOrd="0" presId="urn:microsoft.com/office/officeart/2005/8/layout/vList5"/>
    <dgm:cxn modelId="{9C85377F-2835-4879-85F3-EB54C9DCB5F2}" type="presParOf" srcId="{247213C7-7730-431D-9B1B-CC6E4D6169FE}" destId="{67BCC332-78EA-447F-B6FD-C8CBCB7813F0}" srcOrd="0" destOrd="0" presId="urn:microsoft.com/office/officeart/2005/8/layout/vList5"/>
    <dgm:cxn modelId="{10B6F093-07DF-4973-929A-036F314CB316}" type="presParOf" srcId="{247213C7-7730-431D-9B1B-CC6E4D6169FE}" destId="{FEAFA020-2012-49EF-90AB-F28A18C6283C}" srcOrd="1" destOrd="0" presId="urn:microsoft.com/office/officeart/2005/8/layout/vList5"/>
    <dgm:cxn modelId="{DA13B6D0-2A86-43DC-BA87-CE2CCA970335}" type="presParOf" srcId="{95E4DC34-0C8F-4AE8-B90C-C228EBAD7A43}" destId="{B99BBC35-0389-489C-8A4C-243EF1AF193F}" srcOrd="3" destOrd="0" presId="urn:microsoft.com/office/officeart/2005/8/layout/vList5"/>
    <dgm:cxn modelId="{A0E8F80C-6F72-4D02-A3B1-E7738AABB0AF}" type="presParOf" srcId="{95E4DC34-0C8F-4AE8-B90C-C228EBAD7A43}" destId="{89DF3E73-C784-4510-B46B-545C36D1D0B1}" srcOrd="4" destOrd="0" presId="urn:microsoft.com/office/officeart/2005/8/layout/vList5"/>
    <dgm:cxn modelId="{5BD9EF63-35A6-4977-895A-97BC451E02B7}" type="presParOf" srcId="{89DF3E73-C784-4510-B46B-545C36D1D0B1}" destId="{3548D3E0-F2E7-4043-852B-C05BE3B7488F}" srcOrd="0" destOrd="0" presId="urn:microsoft.com/office/officeart/2005/8/layout/vList5"/>
    <dgm:cxn modelId="{8DDD32BE-61E6-477B-9045-D62087A48C04}" type="presParOf" srcId="{89DF3E73-C784-4510-B46B-545C36D1D0B1}" destId="{7BA7A910-F378-428F-A944-CD046AC51E4C}" srcOrd="1" destOrd="0" presId="urn:microsoft.com/office/officeart/2005/8/layout/vList5"/>
    <dgm:cxn modelId="{D0FE003C-1EA9-40F4-8193-7C1A756269E6}" type="presParOf" srcId="{95E4DC34-0C8F-4AE8-B90C-C228EBAD7A43}" destId="{A77D76BC-8A74-482D-B4BF-40AF5090D34B}" srcOrd="5" destOrd="0" presId="urn:microsoft.com/office/officeart/2005/8/layout/vList5"/>
    <dgm:cxn modelId="{A693F6F3-7D8C-4FC3-B2C5-5DA81163741C}" type="presParOf" srcId="{95E4DC34-0C8F-4AE8-B90C-C228EBAD7A43}" destId="{5E541F61-8351-4B4A-805A-3B04B73B74EC}" srcOrd="6" destOrd="0" presId="urn:microsoft.com/office/officeart/2005/8/layout/vList5"/>
    <dgm:cxn modelId="{140E539A-BDA3-4EF4-8100-A23EFAECE79B}" type="presParOf" srcId="{5E541F61-8351-4B4A-805A-3B04B73B74EC}" destId="{99114E99-9186-42F3-AAB9-B37E5123ADEE}" srcOrd="0" destOrd="0" presId="urn:microsoft.com/office/officeart/2005/8/layout/vList5"/>
    <dgm:cxn modelId="{4BBC81FE-7F45-47B3-A29B-5D4825DE34F4}" type="presParOf" srcId="{5E541F61-8351-4B4A-805A-3B04B73B74EC}" destId="{9512CCBF-AFC0-493C-96B6-FD0DB3043314}" srcOrd="1" destOrd="0" presId="urn:microsoft.com/office/officeart/2005/8/layout/vList5"/>
    <dgm:cxn modelId="{BEF0A509-A708-404C-ABBE-C2CE6AAE7925}" type="presParOf" srcId="{95E4DC34-0C8F-4AE8-B90C-C228EBAD7A43}" destId="{7AD08012-0F63-422E-AD12-37E93B7B7B67}" srcOrd="7" destOrd="0" presId="urn:microsoft.com/office/officeart/2005/8/layout/vList5"/>
    <dgm:cxn modelId="{129F27A6-22B7-4164-9275-944F27981D10}" type="presParOf" srcId="{95E4DC34-0C8F-4AE8-B90C-C228EBAD7A43}" destId="{C979FAD7-80BD-42AE-866C-A1E38FCCF1A1}" srcOrd="8" destOrd="0" presId="urn:microsoft.com/office/officeart/2005/8/layout/vList5"/>
    <dgm:cxn modelId="{F041CC81-27CD-4BD3-95EB-2703DE52BA03}" type="presParOf" srcId="{C979FAD7-80BD-42AE-866C-A1E38FCCF1A1}" destId="{E69B4E2D-80F2-4BCB-93CF-57C287CD48B3}" srcOrd="0" destOrd="0" presId="urn:microsoft.com/office/officeart/2005/8/layout/vList5"/>
    <dgm:cxn modelId="{9557BFF1-BB3B-41C7-9966-D1C24A05908D}" type="presParOf" srcId="{C979FAD7-80BD-42AE-866C-A1E38FCCF1A1}" destId="{F5E84B3D-AB43-45FA-8EF4-C1B0DCA69981}" srcOrd="1" destOrd="0" presId="urn:microsoft.com/office/officeart/2005/8/layout/vList5"/>
    <dgm:cxn modelId="{0DB8A742-A78E-4445-96FD-7A044DFCFCAB}" type="presParOf" srcId="{95E4DC34-0C8F-4AE8-B90C-C228EBAD7A43}" destId="{1E6A9719-8097-4B8B-824E-470B043E30F6}" srcOrd="9" destOrd="0" presId="urn:microsoft.com/office/officeart/2005/8/layout/vList5"/>
    <dgm:cxn modelId="{F93739A4-2F48-4968-98FA-D2FDD758D626}" type="presParOf" srcId="{95E4DC34-0C8F-4AE8-B90C-C228EBAD7A43}" destId="{5BC40288-D67D-444F-9791-22017941639F}" srcOrd="10" destOrd="0" presId="urn:microsoft.com/office/officeart/2005/8/layout/vList5"/>
    <dgm:cxn modelId="{6F5BF780-4FA2-4B79-B77F-EE2BDCEA627F}" type="presParOf" srcId="{5BC40288-D67D-444F-9791-22017941639F}" destId="{65409506-E00D-4446-AD51-0724C0C6EB5B}" srcOrd="0" destOrd="0" presId="urn:microsoft.com/office/officeart/2005/8/layout/vList5"/>
    <dgm:cxn modelId="{B0F4BAA9-7E1E-4EE0-888E-F940630C66B7}" type="presParOf" srcId="{5BC40288-D67D-444F-9791-22017941639F}" destId="{CD6D6D8E-09F9-4A21-8C78-860BE06D24E7}" srcOrd="1" destOrd="0" presId="urn:microsoft.com/office/officeart/2005/8/layout/vList5"/>
    <dgm:cxn modelId="{ECDF90FA-4748-4351-8ED1-220BB39F7693}" type="presParOf" srcId="{95E4DC34-0C8F-4AE8-B90C-C228EBAD7A43}" destId="{E76AC815-738A-4637-A802-BB1640970964}" srcOrd="11" destOrd="0" presId="urn:microsoft.com/office/officeart/2005/8/layout/vList5"/>
    <dgm:cxn modelId="{1E635B37-2711-4CD9-A4D1-719F1C5125FC}" type="presParOf" srcId="{95E4DC34-0C8F-4AE8-B90C-C228EBAD7A43}" destId="{27BC9D96-EF99-4178-8338-0FCEAB0DF128}" srcOrd="12" destOrd="0" presId="urn:microsoft.com/office/officeart/2005/8/layout/vList5"/>
    <dgm:cxn modelId="{2B374A8D-F5BF-449E-9340-2CC2EEB3887A}" type="presParOf" srcId="{27BC9D96-EF99-4178-8338-0FCEAB0DF128}" destId="{06246D72-392A-471D-8686-0B0F90790766}" srcOrd="0" destOrd="0" presId="urn:microsoft.com/office/officeart/2005/8/layout/vList5"/>
    <dgm:cxn modelId="{5AA0F1EB-B73D-442B-913F-9F8118EA154F}" type="presParOf" srcId="{27BC9D96-EF99-4178-8338-0FCEAB0DF128}" destId="{6DD91A76-AC80-4B41-83F2-F7511136862C}" srcOrd="1" destOrd="0" presId="urn:microsoft.com/office/officeart/2005/8/layout/vList5"/>
    <dgm:cxn modelId="{ED2F6F89-C914-4EC5-9FF2-CF612891F757}" type="presParOf" srcId="{95E4DC34-0C8F-4AE8-B90C-C228EBAD7A43}" destId="{44F9E2B9-6670-4471-8BAE-5B26A8701EC7}" srcOrd="13" destOrd="0" presId="urn:microsoft.com/office/officeart/2005/8/layout/vList5"/>
    <dgm:cxn modelId="{C41419ED-1251-43D4-AD52-316306E26102}" type="presParOf" srcId="{95E4DC34-0C8F-4AE8-B90C-C228EBAD7A43}" destId="{57DF8E33-6152-427F-8109-E39363757AD2}" srcOrd="14" destOrd="0" presId="urn:microsoft.com/office/officeart/2005/8/layout/vList5"/>
    <dgm:cxn modelId="{76734227-0378-458A-B5E1-3656EA199D27}" type="presParOf" srcId="{57DF8E33-6152-427F-8109-E39363757AD2}" destId="{7F62CA3E-CCE6-4233-BD37-9AB36E17832A}" srcOrd="0" destOrd="0" presId="urn:microsoft.com/office/officeart/2005/8/layout/vList5"/>
    <dgm:cxn modelId="{783BFF4E-C358-44EF-A961-EA8A209A1DA4}" type="presParOf" srcId="{57DF8E33-6152-427F-8109-E39363757AD2}" destId="{F5393926-AA48-4BE5-983D-B1782036ED26}" srcOrd="1" destOrd="0" presId="urn:microsoft.com/office/officeart/2005/8/layout/vList5"/>
    <dgm:cxn modelId="{F5E73144-8F9C-4BF6-9ED5-92CBB59EC89A}" type="presParOf" srcId="{95E4DC34-0C8F-4AE8-B90C-C228EBAD7A43}" destId="{8FDD5B39-AD7A-4D44-BF77-57AACBB28915}" srcOrd="15" destOrd="0" presId="urn:microsoft.com/office/officeart/2005/8/layout/vList5"/>
    <dgm:cxn modelId="{74CA819B-0C62-4DD5-841E-135245F88E0A}" type="presParOf" srcId="{95E4DC34-0C8F-4AE8-B90C-C228EBAD7A43}" destId="{B626B3C7-56EF-4292-BBFF-8BB5A4463F95}" srcOrd="16" destOrd="0" presId="urn:microsoft.com/office/officeart/2005/8/layout/vList5"/>
    <dgm:cxn modelId="{30D63948-DA9E-4736-96F6-31CD8C3DDD7F}" type="presParOf" srcId="{B626B3C7-56EF-4292-BBFF-8BB5A4463F95}" destId="{C03B25BB-3B38-4BEC-96F8-2FA3F3A30A12}" srcOrd="0" destOrd="0" presId="urn:microsoft.com/office/officeart/2005/8/layout/vList5"/>
    <dgm:cxn modelId="{13F5472B-2480-4973-B43B-2222A7F71EB4}" type="presParOf" srcId="{B626B3C7-56EF-4292-BBFF-8BB5A4463F95}" destId="{262035CB-87C1-4DC7-9878-28BD648F4184}" srcOrd="1" destOrd="0" presId="urn:microsoft.com/office/officeart/2005/8/layout/vList5"/>
    <dgm:cxn modelId="{57FC218F-1A2F-446D-A9BC-7EC30056DB51}" type="presParOf" srcId="{95E4DC34-0C8F-4AE8-B90C-C228EBAD7A43}" destId="{B90B39EC-C949-47DB-9418-8CC56B59CCBC}" srcOrd="17" destOrd="0" presId="urn:microsoft.com/office/officeart/2005/8/layout/vList5"/>
    <dgm:cxn modelId="{E0C2BD7B-ADFE-45AC-A129-5232CA59B4DC}" type="presParOf" srcId="{95E4DC34-0C8F-4AE8-B90C-C228EBAD7A43}" destId="{4239CB65-458D-4A09-9AC1-F36F78354510}" srcOrd="18" destOrd="0" presId="urn:microsoft.com/office/officeart/2005/8/layout/vList5"/>
    <dgm:cxn modelId="{520FE32B-2319-481D-BA15-CFEBA699EF7F}" type="presParOf" srcId="{4239CB65-458D-4A09-9AC1-F36F78354510}" destId="{45A18A65-8AF7-41ED-ADA3-E0F4F7085388}" srcOrd="0" destOrd="0" presId="urn:microsoft.com/office/officeart/2005/8/layout/vList5"/>
    <dgm:cxn modelId="{3E39BAED-2816-424A-BAB1-4EA4AFCE531D}" type="presParOf" srcId="{4239CB65-458D-4A09-9AC1-F36F78354510}" destId="{711EAD1E-9C74-49F5-98D1-73EFD1F3965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19F8A16-6FE0-4A30-AC01-F61BE99C3640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6BD196C-3AB0-480B-A654-1FDA32B4CDD4}">
      <dgm:prSet phldrT="[Texte]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65 %</a:t>
          </a:r>
          <a:endParaRPr lang="fr-FR" dirty="0"/>
        </a:p>
      </dgm:t>
    </dgm:pt>
    <dgm:pt modelId="{0AFF78DF-41A7-458A-B32A-3E0D9AD59110}" type="parTrans" cxnId="{89A2FA98-7BD2-458E-8532-41279E55D0D0}">
      <dgm:prSet/>
      <dgm:spPr/>
      <dgm:t>
        <a:bodyPr/>
        <a:lstStyle/>
        <a:p>
          <a:endParaRPr lang="fr-FR"/>
        </a:p>
      </dgm:t>
    </dgm:pt>
    <dgm:pt modelId="{127F5343-D973-44A7-8D3D-EB211C0CE9A5}" type="sibTrans" cxnId="{89A2FA98-7BD2-458E-8532-41279E55D0D0}">
      <dgm:prSet/>
      <dgm:spPr/>
      <dgm:t>
        <a:bodyPr/>
        <a:lstStyle/>
        <a:p>
          <a:endParaRPr lang="fr-FR"/>
        </a:p>
      </dgm:t>
    </dgm:pt>
    <dgm:pt modelId="{6D031F7D-7AB7-411A-B8CE-62F9ABFBF81F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64 %</a:t>
          </a:r>
          <a:endParaRPr lang="fr-FR" dirty="0"/>
        </a:p>
      </dgm:t>
    </dgm:pt>
    <dgm:pt modelId="{9761A685-D3BD-4E02-A9E0-DFFF9BF56D26}" type="parTrans" cxnId="{272CA4B6-329D-43BD-B048-42BCAE5CB552}">
      <dgm:prSet/>
      <dgm:spPr/>
      <dgm:t>
        <a:bodyPr/>
        <a:lstStyle/>
        <a:p>
          <a:endParaRPr lang="fr-FR"/>
        </a:p>
      </dgm:t>
    </dgm:pt>
    <dgm:pt modelId="{C0062D39-E7E3-4CB4-8B60-FC595F6600EA}" type="sibTrans" cxnId="{272CA4B6-329D-43BD-B048-42BCAE5CB552}">
      <dgm:prSet/>
      <dgm:spPr/>
      <dgm:t>
        <a:bodyPr/>
        <a:lstStyle/>
        <a:p>
          <a:endParaRPr lang="fr-FR"/>
        </a:p>
      </dgm:t>
    </dgm:pt>
    <dgm:pt modelId="{F8A0A4C1-4CDB-475C-B094-169146504D5E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61 %</a:t>
          </a:r>
          <a:endParaRPr lang="fr-FR" dirty="0"/>
        </a:p>
      </dgm:t>
    </dgm:pt>
    <dgm:pt modelId="{2983E4A2-93F1-4FE4-9EF8-4B709D7388BA}" type="parTrans" cxnId="{00DA4169-9AA3-4096-8618-B3E9DDD4811C}">
      <dgm:prSet/>
      <dgm:spPr/>
      <dgm:t>
        <a:bodyPr/>
        <a:lstStyle/>
        <a:p>
          <a:endParaRPr lang="fr-FR"/>
        </a:p>
      </dgm:t>
    </dgm:pt>
    <dgm:pt modelId="{5FC4544B-ABC3-4CA9-90A8-102B9F58BBDF}" type="sibTrans" cxnId="{00DA4169-9AA3-4096-8618-B3E9DDD4811C}">
      <dgm:prSet/>
      <dgm:spPr/>
      <dgm:t>
        <a:bodyPr/>
        <a:lstStyle/>
        <a:p>
          <a:endParaRPr lang="fr-FR"/>
        </a:p>
      </dgm:t>
    </dgm:pt>
    <dgm:pt modelId="{AB2BB133-1125-4561-A38C-9B0BCBA0C3FE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44 %</a:t>
          </a:r>
          <a:endParaRPr lang="fr-FR" dirty="0"/>
        </a:p>
      </dgm:t>
    </dgm:pt>
    <dgm:pt modelId="{BEEFA632-39C9-4C84-86AD-9D948E98287A}" type="parTrans" cxnId="{C5FBC7A6-91EB-40D1-B6C9-4DDCA603C492}">
      <dgm:prSet/>
      <dgm:spPr/>
      <dgm:t>
        <a:bodyPr/>
        <a:lstStyle/>
        <a:p>
          <a:endParaRPr lang="fr-FR"/>
        </a:p>
      </dgm:t>
    </dgm:pt>
    <dgm:pt modelId="{F7204120-391F-446A-9CD2-3AFE46AD9E10}" type="sibTrans" cxnId="{C5FBC7A6-91EB-40D1-B6C9-4DDCA603C492}">
      <dgm:prSet/>
      <dgm:spPr/>
      <dgm:t>
        <a:bodyPr/>
        <a:lstStyle/>
        <a:p>
          <a:endParaRPr lang="fr-FR"/>
        </a:p>
      </dgm:t>
    </dgm:pt>
    <dgm:pt modelId="{F81FB66E-4CFA-4BCE-9C10-EF874E0C9C94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44 %</a:t>
          </a:r>
          <a:endParaRPr lang="fr-FR" dirty="0"/>
        </a:p>
      </dgm:t>
    </dgm:pt>
    <dgm:pt modelId="{22D46E55-6865-415B-AC44-A32B1731D6A8}" type="parTrans" cxnId="{23455ACA-E62D-4FBE-A271-79E783069EE9}">
      <dgm:prSet/>
      <dgm:spPr/>
      <dgm:t>
        <a:bodyPr/>
        <a:lstStyle/>
        <a:p>
          <a:endParaRPr lang="fr-FR"/>
        </a:p>
      </dgm:t>
    </dgm:pt>
    <dgm:pt modelId="{A050577B-B487-41D0-9425-8038CFAA95D1}" type="sibTrans" cxnId="{23455ACA-E62D-4FBE-A271-79E783069EE9}">
      <dgm:prSet/>
      <dgm:spPr/>
      <dgm:t>
        <a:bodyPr/>
        <a:lstStyle/>
        <a:p>
          <a:endParaRPr lang="fr-FR"/>
        </a:p>
      </dgm:t>
    </dgm:pt>
    <dgm:pt modelId="{C9B65FF0-7870-46BE-A1C8-643DCE951C01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38 %</a:t>
          </a:r>
          <a:endParaRPr lang="fr-FR" dirty="0"/>
        </a:p>
      </dgm:t>
    </dgm:pt>
    <dgm:pt modelId="{E5BFE679-B90C-4438-903F-417CFEC986AD}" type="parTrans" cxnId="{DBCC679A-7EB7-4BA1-A329-A9DC6C350940}">
      <dgm:prSet/>
      <dgm:spPr/>
      <dgm:t>
        <a:bodyPr/>
        <a:lstStyle/>
        <a:p>
          <a:endParaRPr lang="fr-FR"/>
        </a:p>
      </dgm:t>
    </dgm:pt>
    <dgm:pt modelId="{935A25F7-F790-411B-96D5-D1852D470B5F}" type="sibTrans" cxnId="{DBCC679A-7EB7-4BA1-A329-A9DC6C350940}">
      <dgm:prSet/>
      <dgm:spPr/>
      <dgm:t>
        <a:bodyPr/>
        <a:lstStyle/>
        <a:p>
          <a:endParaRPr lang="fr-FR"/>
        </a:p>
      </dgm:t>
    </dgm:pt>
    <dgm:pt modelId="{6689249B-F80D-4F26-91C4-2D1E70986C9C}">
      <dgm:prSet phldrT="[Texte]"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Capacité à gérer sa classe 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CA1133C3-6463-4704-9068-FA35AD1B1151}" type="parTrans" cxnId="{E5CC45A1-F40D-43BE-BECC-88CF661DDD3B}">
      <dgm:prSet/>
      <dgm:spPr/>
      <dgm:t>
        <a:bodyPr/>
        <a:lstStyle/>
        <a:p>
          <a:endParaRPr lang="fr-FR"/>
        </a:p>
      </dgm:t>
    </dgm:pt>
    <dgm:pt modelId="{D4BA2E5D-7730-4119-B6F3-DF6A60082923}" type="sibTrans" cxnId="{E5CC45A1-F40D-43BE-BECC-88CF661DDD3B}">
      <dgm:prSet/>
      <dgm:spPr/>
      <dgm:t>
        <a:bodyPr/>
        <a:lstStyle/>
        <a:p>
          <a:endParaRPr lang="fr-FR"/>
        </a:p>
      </dgm:t>
    </dgm:pt>
    <dgm:pt modelId="{4D951AEA-F206-43D1-AC57-E772E534B939}">
      <dgm:prSet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Capacité de réflexion sur ses pratiques et ses relations aux élèves 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7483CB18-AAEE-44D2-BE9B-D3541B0A8F25}" type="parTrans" cxnId="{B36C2BB3-FD65-4A67-9E48-0ABF4B8A1ACA}">
      <dgm:prSet/>
      <dgm:spPr/>
      <dgm:t>
        <a:bodyPr/>
        <a:lstStyle/>
        <a:p>
          <a:endParaRPr lang="fr-FR"/>
        </a:p>
      </dgm:t>
    </dgm:pt>
    <dgm:pt modelId="{3F253C28-2DA1-4B0E-9153-21DF0A8B5994}" type="sibTrans" cxnId="{B36C2BB3-FD65-4A67-9E48-0ABF4B8A1ACA}">
      <dgm:prSet/>
      <dgm:spPr/>
      <dgm:t>
        <a:bodyPr/>
        <a:lstStyle/>
        <a:p>
          <a:endParaRPr lang="fr-FR"/>
        </a:p>
      </dgm:t>
    </dgm:pt>
    <dgm:pt modelId="{53380BB9-83DB-4EF6-A149-819F73A478F8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56 %</a:t>
          </a:r>
          <a:endParaRPr lang="fr-FR" dirty="0"/>
        </a:p>
      </dgm:t>
    </dgm:pt>
    <dgm:pt modelId="{A939AD3E-FB08-4CAE-B60A-9EBA0707BB12}" type="parTrans" cxnId="{482C2881-F3C5-493B-8219-CA97870419F2}">
      <dgm:prSet/>
      <dgm:spPr/>
      <dgm:t>
        <a:bodyPr/>
        <a:lstStyle/>
        <a:p>
          <a:endParaRPr lang="fr-FR"/>
        </a:p>
      </dgm:t>
    </dgm:pt>
    <dgm:pt modelId="{2EEFCE53-270A-4958-8C03-BF2315427A71}" type="sibTrans" cxnId="{482C2881-F3C5-493B-8219-CA97870419F2}">
      <dgm:prSet/>
      <dgm:spPr/>
      <dgm:t>
        <a:bodyPr/>
        <a:lstStyle/>
        <a:p>
          <a:endParaRPr lang="fr-FR"/>
        </a:p>
      </dgm:t>
    </dgm:pt>
    <dgm:pt modelId="{1B23453F-F822-4C3D-A648-75D1D5A55A26}">
      <dgm:prSet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Capacité à faire progresser et réussir les élèves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1FAFC085-BA18-4378-99E1-7989EA288E9C}" type="parTrans" cxnId="{3A31A08C-AD50-4924-98E5-793B3ECCE0CA}">
      <dgm:prSet/>
      <dgm:spPr/>
      <dgm:t>
        <a:bodyPr/>
        <a:lstStyle/>
        <a:p>
          <a:endParaRPr lang="fr-FR"/>
        </a:p>
      </dgm:t>
    </dgm:pt>
    <dgm:pt modelId="{F791EF0B-A273-4AAA-A086-DC3BA8327430}" type="sibTrans" cxnId="{3A31A08C-AD50-4924-98E5-793B3ECCE0CA}">
      <dgm:prSet/>
      <dgm:spPr/>
      <dgm:t>
        <a:bodyPr/>
        <a:lstStyle/>
        <a:p>
          <a:endParaRPr lang="fr-FR"/>
        </a:p>
      </dgm:t>
    </dgm:pt>
    <dgm:pt modelId="{4F5B4AEF-1EFA-495C-80FE-083D43976667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52 %</a:t>
          </a:r>
          <a:endParaRPr lang="fr-FR" dirty="0"/>
        </a:p>
      </dgm:t>
    </dgm:pt>
    <dgm:pt modelId="{76E3D3DD-1B81-4FC8-985C-4DFACF86892E}" type="parTrans" cxnId="{B7F0F6CE-7AF4-4B5B-8DAC-042452D8E37A}">
      <dgm:prSet/>
      <dgm:spPr/>
      <dgm:t>
        <a:bodyPr/>
        <a:lstStyle/>
        <a:p>
          <a:endParaRPr lang="fr-FR"/>
        </a:p>
      </dgm:t>
    </dgm:pt>
    <dgm:pt modelId="{C6A65B09-C708-4922-9205-4A8E31C13230}" type="sibTrans" cxnId="{B7F0F6CE-7AF4-4B5B-8DAC-042452D8E37A}">
      <dgm:prSet/>
      <dgm:spPr/>
      <dgm:t>
        <a:bodyPr/>
        <a:lstStyle/>
        <a:p>
          <a:endParaRPr lang="fr-FR"/>
        </a:p>
      </dgm:t>
    </dgm:pt>
    <dgm:pt modelId="{301150BA-3957-4B57-AE1F-D03232DBF648}">
      <dgm:prSet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Capacité à gérer l'hétérogénéité, à faire progresser tous les élèves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B7F39572-A705-4C54-A393-229E595981D5}" type="parTrans" cxnId="{BE9281CB-60B8-40FF-883C-95B0DD66D224}">
      <dgm:prSet/>
      <dgm:spPr/>
      <dgm:t>
        <a:bodyPr/>
        <a:lstStyle/>
        <a:p>
          <a:endParaRPr lang="fr-FR"/>
        </a:p>
      </dgm:t>
    </dgm:pt>
    <dgm:pt modelId="{0EA1FD46-8DD0-4538-8180-445D4173E54D}" type="sibTrans" cxnId="{BE9281CB-60B8-40FF-883C-95B0DD66D224}">
      <dgm:prSet/>
      <dgm:spPr/>
      <dgm:t>
        <a:bodyPr/>
        <a:lstStyle/>
        <a:p>
          <a:endParaRPr lang="fr-FR"/>
        </a:p>
      </dgm:t>
    </dgm:pt>
    <dgm:pt modelId="{832414C9-A960-436D-8274-A9A749D6C32A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51 %</a:t>
          </a:r>
          <a:endParaRPr lang="fr-FR" dirty="0"/>
        </a:p>
      </dgm:t>
    </dgm:pt>
    <dgm:pt modelId="{FFB0B9C4-FACA-443F-B85B-1BF5973E1060}" type="parTrans" cxnId="{315E8C78-F3FA-48C2-A303-A2B66604C1F3}">
      <dgm:prSet/>
      <dgm:spPr/>
      <dgm:t>
        <a:bodyPr/>
        <a:lstStyle/>
        <a:p>
          <a:endParaRPr lang="fr-FR"/>
        </a:p>
      </dgm:t>
    </dgm:pt>
    <dgm:pt modelId="{195C1C87-25D1-4B78-A520-A18B31156445}" type="sibTrans" cxnId="{315E8C78-F3FA-48C2-A303-A2B66604C1F3}">
      <dgm:prSet/>
      <dgm:spPr/>
      <dgm:t>
        <a:bodyPr/>
        <a:lstStyle/>
        <a:p>
          <a:endParaRPr lang="fr-FR"/>
        </a:p>
      </dgm:t>
    </dgm:pt>
    <dgm:pt modelId="{F15AEDA0-C4E0-4C4F-83DC-1949EB98B4F7}">
      <dgm:prSet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Capacité à concevoir et à mettre en œuvre son enseignement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E843EEF8-2F0B-4A6D-9F4E-D515D48D68D5}" type="parTrans" cxnId="{4F901FE4-33D2-437D-A4E7-DEBB1EAED8AD}">
      <dgm:prSet/>
      <dgm:spPr/>
      <dgm:t>
        <a:bodyPr/>
        <a:lstStyle/>
        <a:p>
          <a:endParaRPr lang="fr-FR"/>
        </a:p>
      </dgm:t>
    </dgm:pt>
    <dgm:pt modelId="{B18CB115-C938-4BF4-B04C-09ACA63FE2CE}" type="sibTrans" cxnId="{4F901FE4-33D2-437D-A4E7-DEBB1EAED8AD}">
      <dgm:prSet/>
      <dgm:spPr/>
      <dgm:t>
        <a:bodyPr/>
        <a:lstStyle/>
        <a:p>
          <a:endParaRPr lang="fr-FR"/>
        </a:p>
      </dgm:t>
    </dgm:pt>
    <dgm:pt modelId="{3E4462A5-1B83-4F69-BFD5-B62E4EF63E93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45 %</a:t>
          </a:r>
          <a:endParaRPr lang="fr-FR" dirty="0"/>
        </a:p>
      </dgm:t>
    </dgm:pt>
    <dgm:pt modelId="{0FD43383-03EF-4AA7-AC12-14F6E50BDA75}" type="parTrans" cxnId="{C8CFD478-7186-42B1-947D-84EBDB87D06C}">
      <dgm:prSet/>
      <dgm:spPr/>
      <dgm:t>
        <a:bodyPr/>
        <a:lstStyle/>
        <a:p>
          <a:endParaRPr lang="fr-FR"/>
        </a:p>
      </dgm:t>
    </dgm:pt>
    <dgm:pt modelId="{6250A549-A139-45C5-970D-1B6576D613C8}" type="sibTrans" cxnId="{C8CFD478-7186-42B1-947D-84EBDB87D06C}">
      <dgm:prSet/>
      <dgm:spPr/>
      <dgm:t>
        <a:bodyPr/>
        <a:lstStyle/>
        <a:p>
          <a:endParaRPr lang="fr-FR"/>
        </a:p>
      </dgm:t>
    </dgm:pt>
    <dgm:pt modelId="{06D38294-B510-45F3-A8F0-24956D756D17}">
      <dgm:prSet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Capacité à évoluer, à se former et s’auto-former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7C88A49C-CBA9-490E-8F10-340CEB155998}" type="parTrans" cxnId="{A4D66B20-9360-48B7-B30E-920605E5FBB9}">
      <dgm:prSet/>
      <dgm:spPr/>
      <dgm:t>
        <a:bodyPr/>
        <a:lstStyle/>
        <a:p>
          <a:endParaRPr lang="fr-FR"/>
        </a:p>
      </dgm:t>
    </dgm:pt>
    <dgm:pt modelId="{B1C17194-5F07-4BC3-9A04-352E3E2DF5C6}" type="sibTrans" cxnId="{A4D66B20-9360-48B7-B30E-920605E5FBB9}">
      <dgm:prSet/>
      <dgm:spPr/>
      <dgm:t>
        <a:bodyPr/>
        <a:lstStyle/>
        <a:p>
          <a:endParaRPr lang="fr-FR"/>
        </a:p>
      </dgm:t>
    </dgm:pt>
    <dgm:pt modelId="{A57B5F9F-F354-492B-AA5B-5586CA818035}">
      <dgm:prSet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Capacité à travailler en équipe disciplinaire et/ou pédagogique mobilisée autour des points faibles de la classe ou d'élèves 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3BC33D2F-866F-4673-87BE-7F90385872DC}" type="parTrans" cxnId="{85DA690E-9FAA-4281-97BD-A282B04E2D96}">
      <dgm:prSet/>
      <dgm:spPr/>
      <dgm:t>
        <a:bodyPr/>
        <a:lstStyle/>
        <a:p>
          <a:endParaRPr lang="fr-FR"/>
        </a:p>
      </dgm:t>
    </dgm:pt>
    <dgm:pt modelId="{CDE624BA-E5E0-47E0-8A99-5ACA901FC5F6}" type="sibTrans" cxnId="{85DA690E-9FAA-4281-97BD-A282B04E2D96}">
      <dgm:prSet/>
      <dgm:spPr/>
      <dgm:t>
        <a:bodyPr/>
        <a:lstStyle/>
        <a:p>
          <a:endParaRPr lang="fr-FR"/>
        </a:p>
      </dgm:t>
    </dgm:pt>
    <dgm:pt modelId="{86616A77-0D17-4A69-B0F2-B42A69C22919}">
      <dgm:prSet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Capacité à innover et à être créatif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FFDD65A6-4654-4C2C-9A9B-353036F8A340}" type="parTrans" cxnId="{0ACBC469-9F1E-4C19-90C1-3CA9B55C8F99}">
      <dgm:prSet/>
      <dgm:spPr/>
      <dgm:t>
        <a:bodyPr/>
        <a:lstStyle/>
        <a:p>
          <a:endParaRPr lang="fr-FR"/>
        </a:p>
      </dgm:t>
    </dgm:pt>
    <dgm:pt modelId="{FF85EDCC-D9E0-42CB-B48B-4A5306DC041E}" type="sibTrans" cxnId="{0ACBC469-9F1E-4C19-90C1-3CA9B55C8F99}">
      <dgm:prSet/>
      <dgm:spPr/>
      <dgm:t>
        <a:bodyPr/>
        <a:lstStyle/>
        <a:p>
          <a:endParaRPr lang="fr-FR"/>
        </a:p>
      </dgm:t>
    </dgm:pt>
    <dgm:pt modelId="{DEB124A9-946A-49F6-8C68-1F989D588358}">
      <dgm:prSet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Capacité à manifester une certaine passion et un certain dynamisme 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078E24A7-3387-48C5-B7DF-B3384BF47262}" type="parTrans" cxnId="{DDF2B29D-9366-4901-8579-6F3678A9158F}">
      <dgm:prSet/>
      <dgm:spPr/>
      <dgm:t>
        <a:bodyPr/>
        <a:lstStyle/>
        <a:p>
          <a:endParaRPr lang="fr-FR"/>
        </a:p>
      </dgm:t>
    </dgm:pt>
    <dgm:pt modelId="{0E0D5D09-2946-4E7A-9F57-B3FC68D1CA0B}" type="sibTrans" cxnId="{DDF2B29D-9366-4901-8579-6F3678A9158F}">
      <dgm:prSet/>
      <dgm:spPr/>
      <dgm:t>
        <a:bodyPr/>
        <a:lstStyle/>
        <a:p>
          <a:endParaRPr lang="fr-FR"/>
        </a:p>
      </dgm:t>
    </dgm:pt>
    <dgm:pt modelId="{45A87BCE-5125-4C90-AB2E-FC01F2271229}">
      <dgm:prSet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Capacité à respecter les programmes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34580B15-272C-4262-B441-E09F87FD45A4}" type="parTrans" cxnId="{BE958295-99C1-48F2-9ED9-F8A51C30D557}">
      <dgm:prSet/>
      <dgm:spPr/>
      <dgm:t>
        <a:bodyPr/>
        <a:lstStyle/>
        <a:p>
          <a:endParaRPr lang="fr-FR"/>
        </a:p>
      </dgm:t>
    </dgm:pt>
    <dgm:pt modelId="{2DCF676B-E489-436F-9589-964A58C24E11}" type="sibTrans" cxnId="{BE958295-99C1-48F2-9ED9-F8A51C30D557}">
      <dgm:prSet/>
      <dgm:spPr/>
      <dgm:t>
        <a:bodyPr/>
        <a:lstStyle/>
        <a:p>
          <a:endParaRPr lang="fr-FR"/>
        </a:p>
      </dgm:t>
    </dgm:pt>
    <dgm:pt modelId="{95E4DC34-0C8F-4AE8-B90C-C228EBAD7A43}" type="pres">
      <dgm:prSet presAssocID="{D19F8A16-6FE0-4A30-AC01-F61BE99C364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2E8D8E06-713D-4A51-82E9-A59334D30ECD}" type="pres">
      <dgm:prSet presAssocID="{06BD196C-3AB0-480B-A654-1FDA32B4CDD4}" presName="linNode" presStyleCnt="0"/>
      <dgm:spPr/>
    </dgm:pt>
    <dgm:pt modelId="{D29C5697-2D3E-44F5-B48F-9806AC30E6C8}" type="pres">
      <dgm:prSet presAssocID="{06BD196C-3AB0-480B-A654-1FDA32B4CDD4}" presName="parentText" presStyleLbl="node1" presStyleIdx="0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9B4E32F-95BF-4CE9-98B6-4632A0C5F4A4}" type="pres">
      <dgm:prSet presAssocID="{06BD196C-3AB0-480B-A654-1FDA32B4CDD4}" presName="descendantText" presStyleLbl="alignAccFollowNode1" presStyleIdx="0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8246384-B183-44F3-A50A-D6F8D3B8E918}" type="pres">
      <dgm:prSet presAssocID="{127F5343-D973-44A7-8D3D-EB211C0CE9A5}" presName="sp" presStyleCnt="0"/>
      <dgm:spPr/>
    </dgm:pt>
    <dgm:pt modelId="{247213C7-7730-431D-9B1B-CC6E4D6169FE}" type="pres">
      <dgm:prSet presAssocID="{6D031F7D-7AB7-411A-B8CE-62F9ABFBF81F}" presName="linNode" presStyleCnt="0"/>
      <dgm:spPr/>
    </dgm:pt>
    <dgm:pt modelId="{67BCC332-78EA-447F-B6FD-C8CBCB7813F0}" type="pres">
      <dgm:prSet presAssocID="{6D031F7D-7AB7-411A-B8CE-62F9ABFBF81F}" presName="parentText" presStyleLbl="node1" presStyleIdx="1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EAFA020-2012-49EF-90AB-F28A18C6283C}" type="pres">
      <dgm:prSet presAssocID="{6D031F7D-7AB7-411A-B8CE-62F9ABFBF81F}" presName="descendantText" presStyleLbl="alignAccFollowNode1" presStyleIdx="1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99BBC35-0389-489C-8A4C-243EF1AF193F}" type="pres">
      <dgm:prSet presAssocID="{C0062D39-E7E3-4CB4-8B60-FC595F6600EA}" presName="sp" presStyleCnt="0"/>
      <dgm:spPr/>
    </dgm:pt>
    <dgm:pt modelId="{89DF3E73-C784-4510-B46B-545C36D1D0B1}" type="pres">
      <dgm:prSet presAssocID="{F8A0A4C1-4CDB-475C-B094-169146504D5E}" presName="linNode" presStyleCnt="0"/>
      <dgm:spPr/>
    </dgm:pt>
    <dgm:pt modelId="{3548D3E0-F2E7-4043-852B-C05BE3B7488F}" type="pres">
      <dgm:prSet presAssocID="{F8A0A4C1-4CDB-475C-B094-169146504D5E}" presName="parentText" presStyleLbl="node1" presStyleIdx="2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BA7A910-F378-428F-A944-CD046AC51E4C}" type="pres">
      <dgm:prSet presAssocID="{F8A0A4C1-4CDB-475C-B094-169146504D5E}" presName="descendantText" presStyleLbl="alignAccFollowNode1" presStyleIdx="2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77D76BC-8A74-482D-B4BF-40AF5090D34B}" type="pres">
      <dgm:prSet presAssocID="{5FC4544B-ABC3-4CA9-90A8-102B9F58BBDF}" presName="sp" presStyleCnt="0"/>
      <dgm:spPr/>
    </dgm:pt>
    <dgm:pt modelId="{5E541F61-8351-4B4A-805A-3B04B73B74EC}" type="pres">
      <dgm:prSet presAssocID="{53380BB9-83DB-4EF6-A149-819F73A478F8}" presName="linNode" presStyleCnt="0"/>
      <dgm:spPr/>
    </dgm:pt>
    <dgm:pt modelId="{99114E99-9186-42F3-AAB9-B37E5123ADEE}" type="pres">
      <dgm:prSet presAssocID="{53380BB9-83DB-4EF6-A149-819F73A478F8}" presName="parentText" presStyleLbl="node1" presStyleIdx="3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512CCBF-AFC0-493C-96B6-FD0DB3043314}" type="pres">
      <dgm:prSet presAssocID="{53380BB9-83DB-4EF6-A149-819F73A478F8}" presName="descendantText" presStyleLbl="alignAccFollowNode1" presStyleIdx="3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AD08012-0F63-422E-AD12-37E93B7B7B67}" type="pres">
      <dgm:prSet presAssocID="{2EEFCE53-270A-4958-8C03-BF2315427A71}" presName="sp" presStyleCnt="0"/>
      <dgm:spPr/>
    </dgm:pt>
    <dgm:pt modelId="{C979FAD7-80BD-42AE-866C-A1E38FCCF1A1}" type="pres">
      <dgm:prSet presAssocID="{4F5B4AEF-1EFA-495C-80FE-083D43976667}" presName="linNode" presStyleCnt="0"/>
      <dgm:spPr/>
    </dgm:pt>
    <dgm:pt modelId="{E69B4E2D-80F2-4BCB-93CF-57C287CD48B3}" type="pres">
      <dgm:prSet presAssocID="{4F5B4AEF-1EFA-495C-80FE-083D43976667}" presName="parentText" presStyleLbl="node1" presStyleIdx="4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5E84B3D-AB43-45FA-8EF4-C1B0DCA69981}" type="pres">
      <dgm:prSet presAssocID="{4F5B4AEF-1EFA-495C-80FE-083D43976667}" presName="descendantText" presStyleLbl="alignAccFollowNode1" presStyleIdx="4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E6A9719-8097-4B8B-824E-470B043E30F6}" type="pres">
      <dgm:prSet presAssocID="{C6A65B09-C708-4922-9205-4A8E31C13230}" presName="sp" presStyleCnt="0"/>
      <dgm:spPr/>
    </dgm:pt>
    <dgm:pt modelId="{5BC40288-D67D-444F-9791-22017941639F}" type="pres">
      <dgm:prSet presAssocID="{832414C9-A960-436D-8274-A9A749D6C32A}" presName="linNode" presStyleCnt="0"/>
      <dgm:spPr/>
    </dgm:pt>
    <dgm:pt modelId="{65409506-E00D-4446-AD51-0724C0C6EB5B}" type="pres">
      <dgm:prSet presAssocID="{832414C9-A960-436D-8274-A9A749D6C32A}" presName="parentText" presStyleLbl="node1" presStyleIdx="5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D6D6D8E-09F9-4A21-8C78-860BE06D24E7}" type="pres">
      <dgm:prSet presAssocID="{832414C9-A960-436D-8274-A9A749D6C32A}" presName="descendantText" presStyleLbl="alignAccFollowNode1" presStyleIdx="5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76AC815-738A-4637-A802-BB1640970964}" type="pres">
      <dgm:prSet presAssocID="{195C1C87-25D1-4B78-A520-A18B31156445}" presName="sp" presStyleCnt="0"/>
      <dgm:spPr/>
    </dgm:pt>
    <dgm:pt modelId="{27BC9D96-EF99-4178-8338-0FCEAB0DF128}" type="pres">
      <dgm:prSet presAssocID="{3E4462A5-1B83-4F69-BFD5-B62E4EF63E93}" presName="linNode" presStyleCnt="0"/>
      <dgm:spPr/>
    </dgm:pt>
    <dgm:pt modelId="{06246D72-392A-471D-8686-0B0F90790766}" type="pres">
      <dgm:prSet presAssocID="{3E4462A5-1B83-4F69-BFD5-B62E4EF63E93}" presName="parentText" presStyleLbl="node1" presStyleIdx="6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DD91A76-AC80-4B41-83F2-F7511136862C}" type="pres">
      <dgm:prSet presAssocID="{3E4462A5-1B83-4F69-BFD5-B62E4EF63E93}" presName="descendantText" presStyleLbl="alignAccFollowNode1" presStyleIdx="6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4F9E2B9-6670-4471-8BAE-5B26A8701EC7}" type="pres">
      <dgm:prSet presAssocID="{6250A549-A139-45C5-970D-1B6576D613C8}" presName="sp" presStyleCnt="0"/>
      <dgm:spPr/>
    </dgm:pt>
    <dgm:pt modelId="{57DF8E33-6152-427F-8109-E39363757AD2}" type="pres">
      <dgm:prSet presAssocID="{AB2BB133-1125-4561-A38C-9B0BCBA0C3FE}" presName="linNode" presStyleCnt="0"/>
      <dgm:spPr/>
    </dgm:pt>
    <dgm:pt modelId="{7F62CA3E-CCE6-4233-BD37-9AB36E17832A}" type="pres">
      <dgm:prSet presAssocID="{AB2BB133-1125-4561-A38C-9B0BCBA0C3FE}" presName="parentText" presStyleLbl="node1" presStyleIdx="7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5393926-AA48-4BE5-983D-B1782036ED26}" type="pres">
      <dgm:prSet presAssocID="{AB2BB133-1125-4561-A38C-9B0BCBA0C3FE}" presName="descendantText" presStyleLbl="alignAccFollowNode1" presStyleIdx="7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FDD5B39-AD7A-4D44-BF77-57AACBB28915}" type="pres">
      <dgm:prSet presAssocID="{F7204120-391F-446A-9CD2-3AFE46AD9E10}" presName="sp" presStyleCnt="0"/>
      <dgm:spPr/>
    </dgm:pt>
    <dgm:pt modelId="{B626B3C7-56EF-4292-BBFF-8BB5A4463F95}" type="pres">
      <dgm:prSet presAssocID="{F81FB66E-4CFA-4BCE-9C10-EF874E0C9C94}" presName="linNode" presStyleCnt="0"/>
      <dgm:spPr/>
    </dgm:pt>
    <dgm:pt modelId="{C03B25BB-3B38-4BEC-96F8-2FA3F3A30A12}" type="pres">
      <dgm:prSet presAssocID="{F81FB66E-4CFA-4BCE-9C10-EF874E0C9C94}" presName="parentText" presStyleLbl="node1" presStyleIdx="8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62035CB-87C1-4DC7-9878-28BD648F4184}" type="pres">
      <dgm:prSet presAssocID="{F81FB66E-4CFA-4BCE-9C10-EF874E0C9C94}" presName="descendantText" presStyleLbl="alignAccFollowNode1" presStyleIdx="8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90B39EC-C949-47DB-9418-8CC56B59CCBC}" type="pres">
      <dgm:prSet presAssocID="{A050577B-B487-41D0-9425-8038CFAA95D1}" presName="sp" presStyleCnt="0"/>
      <dgm:spPr/>
    </dgm:pt>
    <dgm:pt modelId="{4239CB65-458D-4A09-9AC1-F36F78354510}" type="pres">
      <dgm:prSet presAssocID="{C9B65FF0-7870-46BE-A1C8-643DCE951C01}" presName="linNode" presStyleCnt="0"/>
      <dgm:spPr/>
    </dgm:pt>
    <dgm:pt modelId="{45A18A65-8AF7-41ED-ADA3-E0F4F7085388}" type="pres">
      <dgm:prSet presAssocID="{C9B65FF0-7870-46BE-A1C8-643DCE951C01}" presName="parentText" presStyleLbl="node1" presStyleIdx="9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11EAD1E-9C74-49F5-98D1-73EFD1F39651}" type="pres">
      <dgm:prSet presAssocID="{C9B65FF0-7870-46BE-A1C8-643DCE951C01}" presName="descendantText" presStyleLbl="alignAccFollowNode1" presStyleIdx="9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C5FBC7A6-91EB-40D1-B6C9-4DDCA603C492}" srcId="{D19F8A16-6FE0-4A30-AC01-F61BE99C3640}" destId="{AB2BB133-1125-4561-A38C-9B0BCBA0C3FE}" srcOrd="7" destOrd="0" parTransId="{BEEFA632-39C9-4C84-86AD-9D948E98287A}" sibTransId="{F7204120-391F-446A-9CD2-3AFE46AD9E10}"/>
    <dgm:cxn modelId="{85DA690E-9FAA-4281-97BD-A282B04E2D96}" srcId="{3E4462A5-1B83-4F69-BFD5-B62E4EF63E93}" destId="{A57B5F9F-F354-492B-AA5B-5586CA818035}" srcOrd="0" destOrd="0" parTransId="{3BC33D2F-866F-4673-87BE-7F90385872DC}" sibTransId="{CDE624BA-E5E0-47E0-8A99-5ACA901FC5F6}"/>
    <dgm:cxn modelId="{B7F0F6CE-7AF4-4B5B-8DAC-042452D8E37A}" srcId="{D19F8A16-6FE0-4A30-AC01-F61BE99C3640}" destId="{4F5B4AEF-1EFA-495C-80FE-083D43976667}" srcOrd="4" destOrd="0" parTransId="{76E3D3DD-1B81-4FC8-985C-4DFACF86892E}" sibTransId="{C6A65B09-C708-4922-9205-4A8E31C13230}"/>
    <dgm:cxn modelId="{89A2FA98-7BD2-458E-8532-41279E55D0D0}" srcId="{D19F8A16-6FE0-4A30-AC01-F61BE99C3640}" destId="{06BD196C-3AB0-480B-A654-1FDA32B4CDD4}" srcOrd="0" destOrd="0" parTransId="{0AFF78DF-41A7-458A-B32A-3E0D9AD59110}" sibTransId="{127F5343-D973-44A7-8D3D-EB211C0CE9A5}"/>
    <dgm:cxn modelId="{315E8C78-F3FA-48C2-A303-A2B66604C1F3}" srcId="{D19F8A16-6FE0-4A30-AC01-F61BE99C3640}" destId="{832414C9-A960-436D-8274-A9A749D6C32A}" srcOrd="5" destOrd="0" parTransId="{FFB0B9C4-FACA-443F-B85B-1BF5973E1060}" sibTransId="{195C1C87-25D1-4B78-A520-A18B31156445}"/>
    <dgm:cxn modelId="{E522CED9-6C31-4CD6-B6BF-1CADACDC8F75}" type="presOf" srcId="{86616A77-0D17-4A69-B0F2-B42A69C22919}" destId="{F5393926-AA48-4BE5-983D-B1782036ED26}" srcOrd="0" destOrd="0" presId="urn:microsoft.com/office/officeart/2005/8/layout/vList5"/>
    <dgm:cxn modelId="{BE9281CB-60B8-40FF-883C-95B0DD66D224}" srcId="{53380BB9-83DB-4EF6-A149-819F73A478F8}" destId="{301150BA-3957-4B57-AE1F-D03232DBF648}" srcOrd="0" destOrd="0" parTransId="{B7F39572-A705-4C54-A393-229E595981D5}" sibTransId="{0EA1FD46-8DD0-4538-8180-445D4173E54D}"/>
    <dgm:cxn modelId="{3F02E19F-10A6-4D7B-9B27-98B5A87E7264}" type="presOf" srcId="{53380BB9-83DB-4EF6-A149-819F73A478F8}" destId="{99114E99-9186-42F3-AAB9-B37E5123ADEE}" srcOrd="0" destOrd="0" presId="urn:microsoft.com/office/officeart/2005/8/layout/vList5"/>
    <dgm:cxn modelId="{DBCC679A-7EB7-4BA1-A329-A9DC6C350940}" srcId="{D19F8A16-6FE0-4A30-AC01-F61BE99C3640}" destId="{C9B65FF0-7870-46BE-A1C8-643DCE951C01}" srcOrd="9" destOrd="0" parTransId="{E5BFE679-B90C-4438-903F-417CFEC986AD}" sibTransId="{935A25F7-F790-411B-96D5-D1852D470B5F}"/>
    <dgm:cxn modelId="{2C6C778D-9131-4EB6-A9D1-55E4F0B6DF4A}" type="presOf" srcId="{6689249B-F80D-4F26-91C4-2D1E70986C9C}" destId="{E9B4E32F-95BF-4CE9-98B6-4632A0C5F4A4}" srcOrd="0" destOrd="0" presId="urn:microsoft.com/office/officeart/2005/8/layout/vList5"/>
    <dgm:cxn modelId="{56D69D39-2193-4BD3-AB25-6DBEA1BF826B}" type="presOf" srcId="{F15AEDA0-C4E0-4C4F-83DC-1949EB98B4F7}" destId="{F5E84B3D-AB43-45FA-8EF4-C1B0DCA69981}" srcOrd="0" destOrd="0" presId="urn:microsoft.com/office/officeart/2005/8/layout/vList5"/>
    <dgm:cxn modelId="{00DA4169-9AA3-4096-8618-B3E9DDD4811C}" srcId="{D19F8A16-6FE0-4A30-AC01-F61BE99C3640}" destId="{F8A0A4C1-4CDB-475C-B094-169146504D5E}" srcOrd="2" destOrd="0" parTransId="{2983E4A2-93F1-4FE4-9EF8-4B709D7388BA}" sibTransId="{5FC4544B-ABC3-4CA9-90A8-102B9F58BBDF}"/>
    <dgm:cxn modelId="{E7FFC25D-5B4D-4B03-8011-124655B450CD}" type="presOf" srcId="{DEB124A9-946A-49F6-8C68-1F989D588358}" destId="{262035CB-87C1-4DC7-9878-28BD648F4184}" srcOrd="0" destOrd="0" presId="urn:microsoft.com/office/officeart/2005/8/layout/vList5"/>
    <dgm:cxn modelId="{E5CC45A1-F40D-43BE-BECC-88CF661DDD3B}" srcId="{06BD196C-3AB0-480B-A654-1FDA32B4CDD4}" destId="{6689249B-F80D-4F26-91C4-2D1E70986C9C}" srcOrd="0" destOrd="0" parTransId="{CA1133C3-6463-4704-9068-FA35AD1B1151}" sibTransId="{D4BA2E5D-7730-4119-B6F3-DF6A60082923}"/>
    <dgm:cxn modelId="{580C2AE6-4730-4BD0-80C3-E7F36EAD3E22}" type="presOf" srcId="{1B23453F-F822-4C3D-A648-75D1D5A55A26}" destId="{7BA7A910-F378-428F-A944-CD046AC51E4C}" srcOrd="0" destOrd="0" presId="urn:microsoft.com/office/officeart/2005/8/layout/vList5"/>
    <dgm:cxn modelId="{23455ACA-E62D-4FBE-A271-79E783069EE9}" srcId="{D19F8A16-6FE0-4A30-AC01-F61BE99C3640}" destId="{F81FB66E-4CFA-4BCE-9C10-EF874E0C9C94}" srcOrd="8" destOrd="0" parTransId="{22D46E55-6865-415B-AC44-A32B1731D6A8}" sibTransId="{A050577B-B487-41D0-9425-8038CFAA95D1}"/>
    <dgm:cxn modelId="{F0077AC7-08C6-4747-9804-360E5F5E5520}" type="presOf" srcId="{06BD196C-3AB0-480B-A654-1FDA32B4CDD4}" destId="{D29C5697-2D3E-44F5-B48F-9806AC30E6C8}" srcOrd="0" destOrd="0" presId="urn:microsoft.com/office/officeart/2005/8/layout/vList5"/>
    <dgm:cxn modelId="{1B71D39E-4464-4C43-B60C-0AA40C09E429}" type="presOf" srcId="{D19F8A16-6FE0-4A30-AC01-F61BE99C3640}" destId="{95E4DC34-0C8F-4AE8-B90C-C228EBAD7A43}" srcOrd="0" destOrd="0" presId="urn:microsoft.com/office/officeart/2005/8/layout/vList5"/>
    <dgm:cxn modelId="{0ACBC469-9F1E-4C19-90C1-3CA9B55C8F99}" srcId="{AB2BB133-1125-4561-A38C-9B0BCBA0C3FE}" destId="{86616A77-0D17-4A69-B0F2-B42A69C22919}" srcOrd="0" destOrd="0" parTransId="{FFDD65A6-4654-4C2C-9A9B-353036F8A340}" sibTransId="{FF85EDCC-D9E0-42CB-B48B-4A5306DC041E}"/>
    <dgm:cxn modelId="{BE958295-99C1-48F2-9ED9-F8A51C30D557}" srcId="{C9B65FF0-7870-46BE-A1C8-643DCE951C01}" destId="{45A87BCE-5125-4C90-AB2E-FC01F2271229}" srcOrd="0" destOrd="0" parTransId="{34580B15-272C-4262-B441-E09F87FD45A4}" sibTransId="{2DCF676B-E489-436F-9589-964A58C24E11}"/>
    <dgm:cxn modelId="{4F901FE4-33D2-437D-A4E7-DEBB1EAED8AD}" srcId="{4F5B4AEF-1EFA-495C-80FE-083D43976667}" destId="{F15AEDA0-C4E0-4C4F-83DC-1949EB98B4F7}" srcOrd="0" destOrd="0" parTransId="{E843EEF8-2F0B-4A6D-9F4E-D515D48D68D5}" sibTransId="{B18CB115-C938-4BF4-B04C-09ACA63FE2CE}"/>
    <dgm:cxn modelId="{43AD0B53-B1B5-4288-95DA-238E86A3A7AC}" type="presOf" srcId="{A57B5F9F-F354-492B-AA5B-5586CA818035}" destId="{6DD91A76-AC80-4B41-83F2-F7511136862C}" srcOrd="0" destOrd="0" presId="urn:microsoft.com/office/officeart/2005/8/layout/vList5"/>
    <dgm:cxn modelId="{EACA35A1-DD17-4DBF-8B4D-8E0FC6358574}" type="presOf" srcId="{AB2BB133-1125-4561-A38C-9B0BCBA0C3FE}" destId="{7F62CA3E-CCE6-4233-BD37-9AB36E17832A}" srcOrd="0" destOrd="0" presId="urn:microsoft.com/office/officeart/2005/8/layout/vList5"/>
    <dgm:cxn modelId="{B36C2BB3-FD65-4A67-9E48-0ABF4B8A1ACA}" srcId="{6D031F7D-7AB7-411A-B8CE-62F9ABFBF81F}" destId="{4D951AEA-F206-43D1-AC57-E772E534B939}" srcOrd="0" destOrd="0" parTransId="{7483CB18-AAEE-44D2-BE9B-D3541B0A8F25}" sibTransId="{3F253C28-2DA1-4B0E-9153-21DF0A8B5994}"/>
    <dgm:cxn modelId="{F7567A43-09CB-4AF3-83C8-7A245A6CAB7A}" type="presOf" srcId="{4D951AEA-F206-43D1-AC57-E772E534B939}" destId="{FEAFA020-2012-49EF-90AB-F28A18C6283C}" srcOrd="0" destOrd="0" presId="urn:microsoft.com/office/officeart/2005/8/layout/vList5"/>
    <dgm:cxn modelId="{49FD1F8D-05B4-48EA-89D6-C44332F21DC7}" type="presOf" srcId="{4F5B4AEF-1EFA-495C-80FE-083D43976667}" destId="{E69B4E2D-80F2-4BCB-93CF-57C287CD48B3}" srcOrd="0" destOrd="0" presId="urn:microsoft.com/office/officeart/2005/8/layout/vList5"/>
    <dgm:cxn modelId="{DDF2B29D-9366-4901-8579-6F3678A9158F}" srcId="{F81FB66E-4CFA-4BCE-9C10-EF874E0C9C94}" destId="{DEB124A9-946A-49F6-8C68-1F989D588358}" srcOrd="0" destOrd="0" parTransId="{078E24A7-3387-48C5-B7DF-B3384BF47262}" sibTransId="{0E0D5D09-2946-4E7A-9F57-B3FC68D1CA0B}"/>
    <dgm:cxn modelId="{692FDD5D-7E62-4F91-95C9-1286457C9974}" type="presOf" srcId="{832414C9-A960-436D-8274-A9A749D6C32A}" destId="{65409506-E00D-4446-AD51-0724C0C6EB5B}" srcOrd="0" destOrd="0" presId="urn:microsoft.com/office/officeart/2005/8/layout/vList5"/>
    <dgm:cxn modelId="{39FA32AD-EC23-4310-8A62-7B7DDEFBF9CD}" type="presOf" srcId="{45A87BCE-5125-4C90-AB2E-FC01F2271229}" destId="{711EAD1E-9C74-49F5-98D1-73EFD1F39651}" srcOrd="0" destOrd="0" presId="urn:microsoft.com/office/officeart/2005/8/layout/vList5"/>
    <dgm:cxn modelId="{482C2881-F3C5-493B-8219-CA97870419F2}" srcId="{D19F8A16-6FE0-4A30-AC01-F61BE99C3640}" destId="{53380BB9-83DB-4EF6-A149-819F73A478F8}" srcOrd="3" destOrd="0" parTransId="{A939AD3E-FB08-4CAE-B60A-9EBA0707BB12}" sibTransId="{2EEFCE53-270A-4958-8C03-BF2315427A71}"/>
    <dgm:cxn modelId="{4FA77D6F-66F9-4C86-AAC3-6ECAA52A1206}" type="presOf" srcId="{301150BA-3957-4B57-AE1F-D03232DBF648}" destId="{9512CCBF-AFC0-493C-96B6-FD0DB3043314}" srcOrd="0" destOrd="0" presId="urn:microsoft.com/office/officeart/2005/8/layout/vList5"/>
    <dgm:cxn modelId="{8CFD9D2C-B999-43C4-BF34-CF6A9E4CCE7A}" type="presOf" srcId="{C9B65FF0-7870-46BE-A1C8-643DCE951C01}" destId="{45A18A65-8AF7-41ED-ADA3-E0F4F7085388}" srcOrd="0" destOrd="0" presId="urn:microsoft.com/office/officeart/2005/8/layout/vList5"/>
    <dgm:cxn modelId="{8BDD9EC1-B528-447C-87A4-27C81BDEACE2}" type="presOf" srcId="{3E4462A5-1B83-4F69-BFD5-B62E4EF63E93}" destId="{06246D72-392A-471D-8686-0B0F90790766}" srcOrd="0" destOrd="0" presId="urn:microsoft.com/office/officeart/2005/8/layout/vList5"/>
    <dgm:cxn modelId="{3A31A08C-AD50-4924-98E5-793B3ECCE0CA}" srcId="{F8A0A4C1-4CDB-475C-B094-169146504D5E}" destId="{1B23453F-F822-4C3D-A648-75D1D5A55A26}" srcOrd="0" destOrd="0" parTransId="{1FAFC085-BA18-4378-99E1-7989EA288E9C}" sibTransId="{F791EF0B-A273-4AAA-A086-DC3BA8327430}"/>
    <dgm:cxn modelId="{272CA4B6-329D-43BD-B048-42BCAE5CB552}" srcId="{D19F8A16-6FE0-4A30-AC01-F61BE99C3640}" destId="{6D031F7D-7AB7-411A-B8CE-62F9ABFBF81F}" srcOrd="1" destOrd="0" parTransId="{9761A685-D3BD-4E02-A9E0-DFFF9BF56D26}" sibTransId="{C0062D39-E7E3-4CB4-8B60-FC595F6600EA}"/>
    <dgm:cxn modelId="{EFEFEF83-FCAF-44AC-A427-6C516DE29B5D}" type="presOf" srcId="{06D38294-B510-45F3-A8F0-24956D756D17}" destId="{CD6D6D8E-09F9-4A21-8C78-860BE06D24E7}" srcOrd="0" destOrd="0" presId="urn:microsoft.com/office/officeart/2005/8/layout/vList5"/>
    <dgm:cxn modelId="{3FA89266-3EA9-4558-9626-3151026D029F}" type="presOf" srcId="{F81FB66E-4CFA-4BCE-9C10-EF874E0C9C94}" destId="{C03B25BB-3B38-4BEC-96F8-2FA3F3A30A12}" srcOrd="0" destOrd="0" presId="urn:microsoft.com/office/officeart/2005/8/layout/vList5"/>
    <dgm:cxn modelId="{A55918D7-7179-49B3-9121-1AAD5365B14C}" type="presOf" srcId="{F8A0A4C1-4CDB-475C-B094-169146504D5E}" destId="{3548D3E0-F2E7-4043-852B-C05BE3B7488F}" srcOrd="0" destOrd="0" presId="urn:microsoft.com/office/officeart/2005/8/layout/vList5"/>
    <dgm:cxn modelId="{F8C2787A-09E3-46CC-B87C-AA7DA03B5190}" type="presOf" srcId="{6D031F7D-7AB7-411A-B8CE-62F9ABFBF81F}" destId="{67BCC332-78EA-447F-B6FD-C8CBCB7813F0}" srcOrd="0" destOrd="0" presId="urn:microsoft.com/office/officeart/2005/8/layout/vList5"/>
    <dgm:cxn modelId="{C8CFD478-7186-42B1-947D-84EBDB87D06C}" srcId="{D19F8A16-6FE0-4A30-AC01-F61BE99C3640}" destId="{3E4462A5-1B83-4F69-BFD5-B62E4EF63E93}" srcOrd="6" destOrd="0" parTransId="{0FD43383-03EF-4AA7-AC12-14F6E50BDA75}" sibTransId="{6250A549-A139-45C5-970D-1B6576D613C8}"/>
    <dgm:cxn modelId="{A4D66B20-9360-48B7-B30E-920605E5FBB9}" srcId="{832414C9-A960-436D-8274-A9A749D6C32A}" destId="{06D38294-B510-45F3-A8F0-24956D756D17}" srcOrd="0" destOrd="0" parTransId="{7C88A49C-CBA9-490E-8F10-340CEB155998}" sibTransId="{B1C17194-5F07-4BC3-9A04-352E3E2DF5C6}"/>
    <dgm:cxn modelId="{CDA7ADE2-3CDF-47D3-9F2C-917901DBE08A}" type="presParOf" srcId="{95E4DC34-0C8F-4AE8-B90C-C228EBAD7A43}" destId="{2E8D8E06-713D-4A51-82E9-A59334D30ECD}" srcOrd="0" destOrd="0" presId="urn:microsoft.com/office/officeart/2005/8/layout/vList5"/>
    <dgm:cxn modelId="{5C1C59D9-6EA2-430F-9891-C195B402FABE}" type="presParOf" srcId="{2E8D8E06-713D-4A51-82E9-A59334D30ECD}" destId="{D29C5697-2D3E-44F5-B48F-9806AC30E6C8}" srcOrd="0" destOrd="0" presId="urn:microsoft.com/office/officeart/2005/8/layout/vList5"/>
    <dgm:cxn modelId="{436327FB-111B-412C-A62C-561C805B29E0}" type="presParOf" srcId="{2E8D8E06-713D-4A51-82E9-A59334D30ECD}" destId="{E9B4E32F-95BF-4CE9-98B6-4632A0C5F4A4}" srcOrd="1" destOrd="0" presId="urn:microsoft.com/office/officeart/2005/8/layout/vList5"/>
    <dgm:cxn modelId="{A6CEF6B0-CC0E-4CB2-97D2-16C9EB7026C7}" type="presParOf" srcId="{95E4DC34-0C8F-4AE8-B90C-C228EBAD7A43}" destId="{28246384-B183-44F3-A50A-D6F8D3B8E918}" srcOrd="1" destOrd="0" presId="urn:microsoft.com/office/officeart/2005/8/layout/vList5"/>
    <dgm:cxn modelId="{D4EEF74A-FF6D-47B1-A992-9174DB3C3D94}" type="presParOf" srcId="{95E4DC34-0C8F-4AE8-B90C-C228EBAD7A43}" destId="{247213C7-7730-431D-9B1B-CC6E4D6169FE}" srcOrd="2" destOrd="0" presId="urn:microsoft.com/office/officeart/2005/8/layout/vList5"/>
    <dgm:cxn modelId="{2B1414C7-4B4A-4730-88C2-533443689485}" type="presParOf" srcId="{247213C7-7730-431D-9B1B-CC6E4D6169FE}" destId="{67BCC332-78EA-447F-B6FD-C8CBCB7813F0}" srcOrd="0" destOrd="0" presId="urn:microsoft.com/office/officeart/2005/8/layout/vList5"/>
    <dgm:cxn modelId="{27C9420C-9EB5-4DF9-890C-90779027040F}" type="presParOf" srcId="{247213C7-7730-431D-9B1B-CC6E4D6169FE}" destId="{FEAFA020-2012-49EF-90AB-F28A18C6283C}" srcOrd="1" destOrd="0" presId="urn:microsoft.com/office/officeart/2005/8/layout/vList5"/>
    <dgm:cxn modelId="{B4CEB121-69DC-4C18-BE7F-6CB3689D0881}" type="presParOf" srcId="{95E4DC34-0C8F-4AE8-B90C-C228EBAD7A43}" destId="{B99BBC35-0389-489C-8A4C-243EF1AF193F}" srcOrd="3" destOrd="0" presId="urn:microsoft.com/office/officeart/2005/8/layout/vList5"/>
    <dgm:cxn modelId="{812460BE-8B66-4B5E-8DB9-93F34500E98F}" type="presParOf" srcId="{95E4DC34-0C8F-4AE8-B90C-C228EBAD7A43}" destId="{89DF3E73-C784-4510-B46B-545C36D1D0B1}" srcOrd="4" destOrd="0" presId="urn:microsoft.com/office/officeart/2005/8/layout/vList5"/>
    <dgm:cxn modelId="{2805E785-A31A-4AA7-8A83-E97D9A29E290}" type="presParOf" srcId="{89DF3E73-C784-4510-B46B-545C36D1D0B1}" destId="{3548D3E0-F2E7-4043-852B-C05BE3B7488F}" srcOrd="0" destOrd="0" presId="urn:microsoft.com/office/officeart/2005/8/layout/vList5"/>
    <dgm:cxn modelId="{D11FC780-F919-4F18-9150-01358DF40D12}" type="presParOf" srcId="{89DF3E73-C784-4510-B46B-545C36D1D0B1}" destId="{7BA7A910-F378-428F-A944-CD046AC51E4C}" srcOrd="1" destOrd="0" presId="urn:microsoft.com/office/officeart/2005/8/layout/vList5"/>
    <dgm:cxn modelId="{E56D14C9-CE14-49AA-9466-8C76AAAEC31C}" type="presParOf" srcId="{95E4DC34-0C8F-4AE8-B90C-C228EBAD7A43}" destId="{A77D76BC-8A74-482D-B4BF-40AF5090D34B}" srcOrd="5" destOrd="0" presId="urn:microsoft.com/office/officeart/2005/8/layout/vList5"/>
    <dgm:cxn modelId="{CDAEF965-0837-48F7-96E3-400EABB31F4E}" type="presParOf" srcId="{95E4DC34-0C8F-4AE8-B90C-C228EBAD7A43}" destId="{5E541F61-8351-4B4A-805A-3B04B73B74EC}" srcOrd="6" destOrd="0" presId="urn:microsoft.com/office/officeart/2005/8/layout/vList5"/>
    <dgm:cxn modelId="{8C8409B2-AE5F-4A65-8D88-B830C9DBD2C0}" type="presParOf" srcId="{5E541F61-8351-4B4A-805A-3B04B73B74EC}" destId="{99114E99-9186-42F3-AAB9-B37E5123ADEE}" srcOrd="0" destOrd="0" presId="urn:microsoft.com/office/officeart/2005/8/layout/vList5"/>
    <dgm:cxn modelId="{DC8B072B-DF6F-4AC4-BDE0-2B8C82472729}" type="presParOf" srcId="{5E541F61-8351-4B4A-805A-3B04B73B74EC}" destId="{9512CCBF-AFC0-493C-96B6-FD0DB3043314}" srcOrd="1" destOrd="0" presId="urn:microsoft.com/office/officeart/2005/8/layout/vList5"/>
    <dgm:cxn modelId="{5CDA8C76-A602-4913-8FE4-48DD6DB71B98}" type="presParOf" srcId="{95E4DC34-0C8F-4AE8-B90C-C228EBAD7A43}" destId="{7AD08012-0F63-422E-AD12-37E93B7B7B67}" srcOrd="7" destOrd="0" presId="urn:microsoft.com/office/officeart/2005/8/layout/vList5"/>
    <dgm:cxn modelId="{44B6B75A-1E84-43FA-935D-8EF770E3D239}" type="presParOf" srcId="{95E4DC34-0C8F-4AE8-B90C-C228EBAD7A43}" destId="{C979FAD7-80BD-42AE-866C-A1E38FCCF1A1}" srcOrd="8" destOrd="0" presId="urn:microsoft.com/office/officeart/2005/8/layout/vList5"/>
    <dgm:cxn modelId="{36D35C5F-6F9F-45B8-AA16-BBCA3975B56F}" type="presParOf" srcId="{C979FAD7-80BD-42AE-866C-A1E38FCCF1A1}" destId="{E69B4E2D-80F2-4BCB-93CF-57C287CD48B3}" srcOrd="0" destOrd="0" presId="urn:microsoft.com/office/officeart/2005/8/layout/vList5"/>
    <dgm:cxn modelId="{2E840887-F90D-4280-882E-F6FEDDB49D53}" type="presParOf" srcId="{C979FAD7-80BD-42AE-866C-A1E38FCCF1A1}" destId="{F5E84B3D-AB43-45FA-8EF4-C1B0DCA69981}" srcOrd="1" destOrd="0" presId="urn:microsoft.com/office/officeart/2005/8/layout/vList5"/>
    <dgm:cxn modelId="{E03BDE0A-1B97-4B3D-8E94-87026753085E}" type="presParOf" srcId="{95E4DC34-0C8F-4AE8-B90C-C228EBAD7A43}" destId="{1E6A9719-8097-4B8B-824E-470B043E30F6}" srcOrd="9" destOrd="0" presId="urn:microsoft.com/office/officeart/2005/8/layout/vList5"/>
    <dgm:cxn modelId="{C223A2D0-1F5F-4B0D-94AE-B439FF5CD62D}" type="presParOf" srcId="{95E4DC34-0C8F-4AE8-B90C-C228EBAD7A43}" destId="{5BC40288-D67D-444F-9791-22017941639F}" srcOrd="10" destOrd="0" presId="urn:microsoft.com/office/officeart/2005/8/layout/vList5"/>
    <dgm:cxn modelId="{5B110AC8-7506-48BA-96F3-5C2D17A9F123}" type="presParOf" srcId="{5BC40288-D67D-444F-9791-22017941639F}" destId="{65409506-E00D-4446-AD51-0724C0C6EB5B}" srcOrd="0" destOrd="0" presId="urn:microsoft.com/office/officeart/2005/8/layout/vList5"/>
    <dgm:cxn modelId="{FC251F09-8156-425C-9E9C-985CB5955CE0}" type="presParOf" srcId="{5BC40288-D67D-444F-9791-22017941639F}" destId="{CD6D6D8E-09F9-4A21-8C78-860BE06D24E7}" srcOrd="1" destOrd="0" presId="urn:microsoft.com/office/officeart/2005/8/layout/vList5"/>
    <dgm:cxn modelId="{1ED61D3B-D027-4E5A-B79B-E7B199FF15B6}" type="presParOf" srcId="{95E4DC34-0C8F-4AE8-B90C-C228EBAD7A43}" destId="{E76AC815-738A-4637-A802-BB1640970964}" srcOrd="11" destOrd="0" presId="urn:microsoft.com/office/officeart/2005/8/layout/vList5"/>
    <dgm:cxn modelId="{21CD71E4-38CC-4FF7-9612-1EEBDF846365}" type="presParOf" srcId="{95E4DC34-0C8F-4AE8-B90C-C228EBAD7A43}" destId="{27BC9D96-EF99-4178-8338-0FCEAB0DF128}" srcOrd="12" destOrd="0" presId="urn:microsoft.com/office/officeart/2005/8/layout/vList5"/>
    <dgm:cxn modelId="{FF623252-F89B-44AB-9272-F0B802C631D7}" type="presParOf" srcId="{27BC9D96-EF99-4178-8338-0FCEAB0DF128}" destId="{06246D72-392A-471D-8686-0B0F90790766}" srcOrd="0" destOrd="0" presId="urn:microsoft.com/office/officeart/2005/8/layout/vList5"/>
    <dgm:cxn modelId="{791C0EBA-F798-4A4C-B302-98541F60D3A6}" type="presParOf" srcId="{27BC9D96-EF99-4178-8338-0FCEAB0DF128}" destId="{6DD91A76-AC80-4B41-83F2-F7511136862C}" srcOrd="1" destOrd="0" presId="urn:microsoft.com/office/officeart/2005/8/layout/vList5"/>
    <dgm:cxn modelId="{40584652-B83D-4621-9460-E4630507B455}" type="presParOf" srcId="{95E4DC34-0C8F-4AE8-B90C-C228EBAD7A43}" destId="{44F9E2B9-6670-4471-8BAE-5B26A8701EC7}" srcOrd="13" destOrd="0" presId="urn:microsoft.com/office/officeart/2005/8/layout/vList5"/>
    <dgm:cxn modelId="{40C79ABD-1773-4D83-A46E-DF642CF5E1E7}" type="presParOf" srcId="{95E4DC34-0C8F-4AE8-B90C-C228EBAD7A43}" destId="{57DF8E33-6152-427F-8109-E39363757AD2}" srcOrd="14" destOrd="0" presId="urn:microsoft.com/office/officeart/2005/8/layout/vList5"/>
    <dgm:cxn modelId="{8951A735-22D3-42A9-93F7-FB5AE351AAD0}" type="presParOf" srcId="{57DF8E33-6152-427F-8109-E39363757AD2}" destId="{7F62CA3E-CCE6-4233-BD37-9AB36E17832A}" srcOrd="0" destOrd="0" presId="urn:microsoft.com/office/officeart/2005/8/layout/vList5"/>
    <dgm:cxn modelId="{B4662F19-584F-4EF2-8169-EB0DB8175722}" type="presParOf" srcId="{57DF8E33-6152-427F-8109-E39363757AD2}" destId="{F5393926-AA48-4BE5-983D-B1782036ED26}" srcOrd="1" destOrd="0" presId="urn:microsoft.com/office/officeart/2005/8/layout/vList5"/>
    <dgm:cxn modelId="{96230690-32F2-44E2-A07F-30B91F314C33}" type="presParOf" srcId="{95E4DC34-0C8F-4AE8-B90C-C228EBAD7A43}" destId="{8FDD5B39-AD7A-4D44-BF77-57AACBB28915}" srcOrd="15" destOrd="0" presId="urn:microsoft.com/office/officeart/2005/8/layout/vList5"/>
    <dgm:cxn modelId="{CE03B27E-F22E-448D-8AA5-7452685ABECF}" type="presParOf" srcId="{95E4DC34-0C8F-4AE8-B90C-C228EBAD7A43}" destId="{B626B3C7-56EF-4292-BBFF-8BB5A4463F95}" srcOrd="16" destOrd="0" presId="urn:microsoft.com/office/officeart/2005/8/layout/vList5"/>
    <dgm:cxn modelId="{67DA28F6-136A-488B-9BD0-A12B0002589B}" type="presParOf" srcId="{B626B3C7-56EF-4292-BBFF-8BB5A4463F95}" destId="{C03B25BB-3B38-4BEC-96F8-2FA3F3A30A12}" srcOrd="0" destOrd="0" presId="urn:microsoft.com/office/officeart/2005/8/layout/vList5"/>
    <dgm:cxn modelId="{B3C1C48E-BFDA-405B-9A92-0943906E4DAF}" type="presParOf" srcId="{B626B3C7-56EF-4292-BBFF-8BB5A4463F95}" destId="{262035CB-87C1-4DC7-9878-28BD648F4184}" srcOrd="1" destOrd="0" presId="urn:microsoft.com/office/officeart/2005/8/layout/vList5"/>
    <dgm:cxn modelId="{BD8E7043-30A8-4DEA-83B5-A278E0E738D3}" type="presParOf" srcId="{95E4DC34-0C8F-4AE8-B90C-C228EBAD7A43}" destId="{B90B39EC-C949-47DB-9418-8CC56B59CCBC}" srcOrd="17" destOrd="0" presId="urn:microsoft.com/office/officeart/2005/8/layout/vList5"/>
    <dgm:cxn modelId="{A70BB7AF-A828-4E59-AC0E-B998BBF167C8}" type="presParOf" srcId="{95E4DC34-0C8F-4AE8-B90C-C228EBAD7A43}" destId="{4239CB65-458D-4A09-9AC1-F36F78354510}" srcOrd="18" destOrd="0" presId="urn:microsoft.com/office/officeart/2005/8/layout/vList5"/>
    <dgm:cxn modelId="{3C0238F1-122A-43C9-8716-5BED6F63A4C2}" type="presParOf" srcId="{4239CB65-458D-4A09-9AC1-F36F78354510}" destId="{45A18A65-8AF7-41ED-ADA3-E0F4F7085388}" srcOrd="0" destOrd="0" presId="urn:microsoft.com/office/officeart/2005/8/layout/vList5"/>
    <dgm:cxn modelId="{C2E28621-22B1-4AEE-B1CD-8093CF691C58}" type="presParOf" srcId="{4239CB65-458D-4A09-9AC1-F36F78354510}" destId="{711EAD1E-9C74-49F5-98D1-73EFD1F3965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19F8A16-6FE0-4A30-AC01-F61BE99C3640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6BD196C-3AB0-480B-A654-1FDA32B4CDD4}">
      <dgm:prSet phldrT="[Texte]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36 %</a:t>
          </a:r>
          <a:endParaRPr lang="fr-FR" dirty="0"/>
        </a:p>
      </dgm:t>
    </dgm:pt>
    <dgm:pt modelId="{0AFF78DF-41A7-458A-B32A-3E0D9AD59110}" type="parTrans" cxnId="{89A2FA98-7BD2-458E-8532-41279E55D0D0}">
      <dgm:prSet/>
      <dgm:spPr/>
      <dgm:t>
        <a:bodyPr/>
        <a:lstStyle/>
        <a:p>
          <a:endParaRPr lang="fr-FR"/>
        </a:p>
      </dgm:t>
    </dgm:pt>
    <dgm:pt modelId="{127F5343-D973-44A7-8D3D-EB211C0CE9A5}" type="sibTrans" cxnId="{89A2FA98-7BD2-458E-8532-41279E55D0D0}">
      <dgm:prSet/>
      <dgm:spPr/>
      <dgm:t>
        <a:bodyPr/>
        <a:lstStyle/>
        <a:p>
          <a:endParaRPr lang="fr-FR"/>
        </a:p>
      </dgm:t>
    </dgm:pt>
    <dgm:pt modelId="{6D031F7D-7AB7-411A-B8CE-62F9ABFBF81F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36 %</a:t>
          </a:r>
          <a:endParaRPr lang="fr-FR" dirty="0"/>
        </a:p>
      </dgm:t>
    </dgm:pt>
    <dgm:pt modelId="{9761A685-D3BD-4E02-A9E0-DFFF9BF56D26}" type="parTrans" cxnId="{272CA4B6-329D-43BD-B048-42BCAE5CB552}">
      <dgm:prSet/>
      <dgm:spPr/>
      <dgm:t>
        <a:bodyPr/>
        <a:lstStyle/>
        <a:p>
          <a:endParaRPr lang="fr-FR"/>
        </a:p>
      </dgm:t>
    </dgm:pt>
    <dgm:pt modelId="{C0062D39-E7E3-4CB4-8B60-FC595F6600EA}" type="sibTrans" cxnId="{272CA4B6-329D-43BD-B048-42BCAE5CB552}">
      <dgm:prSet/>
      <dgm:spPr/>
      <dgm:t>
        <a:bodyPr/>
        <a:lstStyle/>
        <a:p>
          <a:endParaRPr lang="fr-FR"/>
        </a:p>
      </dgm:t>
    </dgm:pt>
    <dgm:pt modelId="{F8A0A4C1-4CDB-475C-B094-169146504D5E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30 %</a:t>
          </a:r>
          <a:endParaRPr lang="fr-FR" dirty="0"/>
        </a:p>
      </dgm:t>
    </dgm:pt>
    <dgm:pt modelId="{2983E4A2-93F1-4FE4-9EF8-4B709D7388BA}" type="parTrans" cxnId="{00DA4169-9AA3-4096-8618-B3E9DDD4811C}">
      <dgm:prSet/>
      <dgm:spPr/>
      <dgm:t>
        <a:bodyPr/>
        <a:lstStyle/>
        <a:p>
          <a:endParaRPr lang="fr-FR"/>
        </a:p>
      </dgm:t>
    </dgm:pt>
    <dgm:pt modelId="{5FC4544B-ABC3-4CA9-90A8-102B9F58BBDF}" type="sibTrans" cxnId="{00DA4169-9AA3-4096-8618-B3E9DDD4811C}">
      <dgm:prSet/>
      <dgm:spPr/>
      <dgm:t>
        <a:bodyPr/>
        <a:lstStyle/>
        <a:p>
          <a:endParaRPr lang="fr-FR"/>
        </a:p>
      </dgm:t>
    </dgm:pt>
    <dgm:pt modelId="{AB2BB133-1125-4561-A38C-9B0BCBA0C3FE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21 %</a:t>
          </a:r>
          <a:endParaRPr lang="fr-FR" dirty="0"/>
        </a:p>
      </dgm:t>
    </dgm:pt>
    <dgm:pt modelId="{BEEFA632-39C9-4C84-86AD-9D948E98287A}" type="parTrans" cxnId="{C5FBC7A6-91EB-40D1-B6C9-4DDCA603C492}">
      <dgm:prSet/>
      <dgm:spPr/>
      <dgm:t>
        <a:bodyPr/>
        <a:lstStyle/>
        <a:p>
          <a:endParaRPr lang="fr-FR"/>
        </a:p>
      </dgm:t>
    </dgm:pt>
    <dgm:pt modelId="{F7204120-391F-446A-9CD2-3AFE46AD9E10}" type="sibTrans" cxnId="{C5FBC7A6-91EB-40D1-B6C9-4DDCA603C492}">
      <dgm:prSet/>
      <dgm:spPr/>
      <dgm:t>
        <a:bodyPr/>
        <a:lstStyle/>
        <a:p>
          <a:endParaRPr lang="fr-FR"/>
        </a:p>
      </dgm:t>
    </dgm:pt>
    <dgm:pt modelId="{F81FB66E-4CFA-4BCE-9C10-EF874E0C9C94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22 %</a:t>
          </a:r>
          <a:endParaRPr lang="fr-FR" dirty="0"/>
        </a:p>
      </dgm:t>
    </dgm:pt>
    <dgm:pt modelId="{22D46E55-6865-415B-AC44-A32B1731D6A8}" type="parTrans" cxnId="{23455ACA-E62D-4FBE-A271-79E783069EE9}">
      <dgm:prSet/>
      <dgm:spPr/>
      <dgm:t>
        <a:bodyPr/>
        <a:lstStyle/>
        <a:p>
          <a:endParaRPr lang="fr-FR"/>
        </a:p>
      </dgm:t>
    </dgm:pt>
    <dgm:pt modelId="{A050577B-B487-41D0-9425-8038CFAA95D1}" type="sibTrans" cxnId="{23455ACA-E62D-4FBE-A271-79E783069EE9}">
      <dgm:prSet/>
      <dgm:spPr/>
      <dgm:t>
        <a:bodyPr/>
        <a:lstStyle/>
        <a:p>
          <a:endParaRPr lang="fr-FR"/>
        </a:p>
      </dgm:t>
    </dgm:pt>
    <dgm:pt modelId="{C9B65FF0-7870-46BE-A1C8-643DCE951C01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20 %</a:t>
          </a:r>
          <a:endParaRPr lang="fr-FR" dirty="0"/>
        </a:p>
      </dgm:t>
    </dgm:pt>
    <dgm:pt modelId="{E5BFE679-B90C-4438-903F-417CFEC986AD}" type="parTrans" cxnId="{DBCC679A-7EB7-4BA1-A329-A9DC6C350940}">
      <dgm:prSet/>
      <dgm:spPr/>
      <dgm:t>
        <a:bodyPr/>
        <a:lstStyle/>
        <a:p>
          <a:endParaRPr lang="fr-FR"/>
        </a:p>
      </dgm:t>
    </dgm:pt>
    <dgm:pt modelId="{935A25F7-F790-411B-96D5-D1852D470B5F}" type="sibTrans" cxnId="{DBCC679A-7EB7-4BA1-A329-A9DC6C350940}">
      <dgm:prSet/>
      <dgm:spPr/>
      <dgm:t>
        <a:bodyPr/>
        <a:lstStyle/>
        <a:p>
          <a:endParaRPr lang="fr-FR"/>
        </a:p>
      </dgm:t>
    </dgm:pt>
    <dgm:pt modelId="{6689249B-F80D-4F26-91C4-2D1E70986C9C}">
      <dgm:prSet phldrT="[Texte]"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Remettre un dossier lors de l'inspection où l'enseignant pourra mettre en avant ses activités et pratiques afin que l'évaluation ne repose pas sur une seule heure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CA1133C3-6463-4704-9068-FA35AD1B1151}" type="parTrans" cxnId="{E5CC45A1-F40D-43BE-BECC-88CF661DDD3B}">
      <dgm:prSet/>
      <dgm:spPr/>
      <dgm:t>
        <a:bodyPr/>
        <a:lstStyle/>
        <a:p>
          <a:endParaRPr lang="fr-FR"/>
        </a:p>
      </dgm:t>
    </dgm:pt>
    <dgm:pt modelId="{D4BA2E5D-7730-4119-B6F3-DF6A60082923}" type="sibTrans" cxnId="{E5CC45A1-F40D-43BE-BECC-88CF661DDD3B}">
      <dgm:prSet/>
      <dgm:spPr/>
      <dgm:t>
        <a:bodyPr/>
        <a:lstStyle/>
        <a:p>
          <a:endParaRPr lang="fr-FR"/>
        </a:p>
      </dgm:t>
    </dgm:pt>
    <dgm:pt modelId="{4D951AEA-F206-43D1-AC57-E772E534B939}">
      <dgm:prSet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Mettre en place des inspections plus régulières et plus fréquentes par des inspecteurs qualifiés, formés et compétents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7483CB18-AAEE-44D2-BE9B-D3541B0A8F25}" type="parTrans" cxnId="{B36C2BB3-FD65-4A67-9E48-0ABF4B8A1ACA}">
      <dgm:prSet/>
      <dgm:spPr/>
      <dgm:t>
        <a:bodyPr/>
        <a:lstStyle/>
        <a:p>
          <a:endParaRPr lang="fr-FR"/>
        </a:p>
      </dgm:t>
    </dgm:pt>
    <dgm:pt modelId="{3F253C28-2DA1-4B0E-9153-21DF0A8B5994}" type="sibTrans" cxnId="{B36C2BB3-FD65-4A67-9E48-0ABF4B8A1ACA}">
      <dgm:prSet/>
      <dgm:spPr/>
      <dgm:t>
        <a:bodyPr/>
        <a:lstStyle/>
        <a:p>
          <a:endParaRPr lang="fr-FR"/>
        </a:p>
      </dgm:t>
    </dgm:pt>
    <dgm:pt modelId="{53380BB9-83DB-4EF6-A149-819F73A478F8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29 %</a:t>
          </a:r>
          <a:endParaRPr lang="fr-FR" dirty="0"/>
        </a:p>
      </dgm:t>
    </dgm:pt>
    <dgm:pt modelId="{A939AD3E-FB08-4CAE-B60A-9EBA0707BB12}" type="parTrans" cxnId="{482C2881-F3C5-493B-8219-CA97870419F2}">
      <dgm:prSet/>
      <dgm:spPr/>
      <dgm:t>
        <a:bodyPr/>
        <a:lstStyle/>
        <a:p>
          <a:endParaRPr lang="fr-FR"/>
        </a:p>
      </dgm:t>
    </dgm:pt>
    <dgm:pt modelId="{2EEFCE53-270A-4958-8C03-BF2315427A71}" type="sibTrans" cxnId="{482C2881-F3C5-493B-8219-CA97870419F2}">
      <dgm:prSet/>
      <dgm:spPr/>
      <dgm:t>
        <a:bodyPr/>
        <a:lstStyle/>
        <a:p>
          <a:endParaRPr lang="fr-FR"/>
        </a:p>
      </dgm:t>
    </dgm:pt>
    <dgm:pt modelId="{1B23453F-F822-4C3D-A648-75D1D5A55A26}">
      <dgm:prSet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Adapter l’évaluation au lieu et à l’établissement de l’enseignant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1FAFC085-BA18-4378-99E1-7989EA288E9C}" type="parTrans" cxnId="{3A31A08C-AD50-4924-98E5-793B3ECCE0CA}">
      <dgm:prSet/>
      <dgm:spPr/>
      <dgm:t>
        <a:bodyPr/>
        <a:lstStyle/>
        <a:p>
          <a:endParaRPr lang="fr-FR"/>
        </a:p>
      </dgm:t>
    </dgm:pt>
    <dgm:pt modelId="{F791EF0B-A273-4AAA-A086-DC3BA8327430}" type="sibTrans" cxnId="{3A31A08C-AD50-4924-98E5-793B3ECCE0CA}">
      <dgm:prSet/>
      <dgm:spPr/>
      <dgm:t>
        <a:bodyPr/>
        <a:lstStyle/>
        <a:p>
          <a:endParaRPr lang="fr-FR"/>
        </a:p>
      </dgm:t>
    </dgm:pt>
    <dgm:pt modelId="{4F5B4AEF-1EFA-495C-80FE-083D43976667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29 %</a:t>
          </a:r>
          <a:endParaRPr lang="fr-FR" dirty="0"/>
        </a:p>
      </dgm:t>
    </dgm:pt>
    <dgm:pt modelId="{76E3D3DD-1B81-4FC8-985C-4DFACF86892E}" type="parTrans" cxnId="{B7F0F6CE-7AF4-4B5B-8DAC-042452D8E37A}">
      <dgm:prSet/>
      <dgm:spPr/>
      <dgm:t>
        <a:bodyPr/>
        <a:lstStyle/>
        <a:p>
          <a:endParaRPr lang="fr-FR"/>
        </a:p>
      </dgm:t>
    </dgm:pt>
    <dgm:pt modelId="{C6A65B09-C708-4922-9205-4A8E31C13230}" type="sibTrans" cxnId="{B7F0F6CE-7AF4-4B5B-8DAC-042452D8E37A}">
      <dgm:prSet/>
      <dgm:spPr/>
      <dgm:t>
        <a:bodyPr/>
        <a:lstStyle/>
        <a:p>
          <a:endParaRPr lang="fr-FR"/>
        </a:p>
      </dgm:t>
    </dgm:pt>
    <dgm:pt modelId="{301150BA-3957-4B57-AE1F-D03232DBF648}">
      <dgm:prSet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Adapter l’évaluation au lieu et à l’établissement et distinguer les critères qui font partie des obligations d’un enseignant des autres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B7F39572-A705-4C54-A393-229E595981D5}" type="parTrans" cxnId="{BE9281CB-60B8-40FF-883C-95B0DD66D224}">
      <dgm:prSet/>
      <dgm:spPr/>
      <dgm:t>
        <a:bodyPr/>
        <a:lstStyle/>
        <a:p>
          <a:endParaRPr lang="fr-FR"/>
        </a:p>
      </dgm:t>
    </dgm:pt>
    <dgm:pt modelId="{0EA1FD46-8DD0-4538-8180-445D4173E54D}" type="sibTrans" cxnId="{BE9281CB-60B8-40FF-883C-95B0DD66D224}">
      <dgm:prSet/>
      <dgm:spPr/>
      <dgm:t>
        <a:bodyPr/>
        <a:lstStyle/>
        <a:p>
          <a:endParaRPr lang="fr-FR"/>
        </a:p>
      </dgm:t>
    </dgm:pt>
    <dgm:pt modelId="{832414C9-A960-436D-8274-A9A749D6C32A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24 %</a:t>
          </a:r>
          <a:endParaRPr lang="fr-FR" dirty="0"/>
        </a:p>
      </dgm:t>
    </dgm:pt>
    <dgm:pt modelId="{FFB0B9C4-FACA-443F-B85B-1BF5973E1060}" type="parTrans" cxnId="{315E8C78-F3FA-48C2-A303-A2B66604C1F3}">
      <dgm:prSet/>
      <dgm:spPr/>
      <dgm:t>
        <a:bodyPr/>
        <a:lstStyle/>
        <a:p>
          <a:endParaRPr lang="fr-FR"/>
        </a:p>
      </dgm:t>
    </dgm:pt>
    <dgm:pt modelId="{195C1C87-25D1-4B78-A520-A18B31156445}" type="sibTrans" cxnId="{315E8C78-F3FA-48C2-A303-A2B66604C1F3}">
      <dgm:prSet/>
      <dgm:spPr/>
      <dgm:t>
        <a:bodyPr/>
        <a:lstStyle/>
        <a:p>
          <a:endParaRPr lang="fr-FR"/>
        </a:p>
      </dgm:t>
    </dgm:pt>
    <dgm:pt modelId="{F15AEDA0-C4E0-4C4F-83DC-1949EB98B4F7}">
      <dgm:prSet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Définir un contrat de progrès qui reconnaisse la personnalité de l'enseignant, ses efforts, son expertise et lui donne les moyens de s'améliorer et de se former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E843EEF8-2F0B-4A6D-9F4E-D515D48D68D5}" type="parTrans" cxnId="{4F901FE4-33D2-437D-A4E7-DEBB1EAED8AD}">
      <dgm:prSet/>
      <dgm:spPr/>
      <dgm:t>
        <a:bodyPr/>
        <a:lstStyle/>
        <a:p>
          <a:endParaRPr lang="fr-FR"/>
        </a:p>
      </dgm:t>
    </dgm:pt>
    <dgm:pt modelId="{B18CB115-C938-4BF4-B04C-09ACA63FE2CE}" type="sibTrans" cxnId="{4F901FE4-33D2-437D-A4E7-DEBB1EAED8AD}">
      <dgm:prSet/>
      <dgm:spPr/>
      <dgm:t>
        <a:bodyPr/>
        <a:lstStyle/>
        <a:p>
          <a:endParaRPr lang="fr-FR"/>
        </a:p>
      </dgm:t>
    </dgm:pt>
    <dgm:pt modelId="{3E4462A5-1B83-4F69-BFD5-B62E4EF63E93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fr-FR" dirty="0" smtClean="0"/>
            <a:t>22 %</a:t>
          </a:r>
          <a:endParaRPr lang="fr-FR" dirty="0"/>
        </a:p>
      </dgm:t>
    </dgm:pt>
    <dgm:pt modelId="{0FD43383-03EF-4AA7-AC12-14F6E50BDA75}" type="parTrans" cxnId="{C8CFD478-7186-42B1-947D-84EBDB87D06C}">
      <dgm:prSet/>
      <dgm:spPr/>
      <dgm:t>
        <a:bodyPr/>
        <a:lstStyle/>
        <a:p>
          <a:endParaRPr lang="fr-FR"/>
        </a:p>
      </dgm:t>
    </dgm:pt>
    <dgm:pt modelId="{6250A549-A139-45C5-970D-1B6576D613C8}" type="sibTrans" cxnId="{C8CFD478-7186-42B1-947D-84EBDB87D06C}">
      <dgm:prSet/>
      <dgm:spPr/>
      <dgm:t>
        <a:bodyPr/>
        <a:lstStyle/>
        <a:p>
          <a:endParaRPr lang="fr-FR"/>
        </a:p>
      </dgm:t>
    </dgm:pt>
    <dgm:pt modelId="{06D38294-B510-45F3-A8F0-24956D756D17}">
      <dgm:prSet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Organiser une évaluation conjointe direction/inspection s'appuyant sur un diagnostic commun et validé par tous y compris l'enseignant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7C88A49C-CBA9-490E-8F10-340CEB155998}" type="parTrans" cxnId="{A4D66B20-9360-48B7-B30E-920605E5FBB9}">
      <dgm:prSet/>
      <dgm:spPr/>
      <dgm:t>
        <a:bodyPr/>
        <a:lstStyle/>
        <a:p>
          <a:endParaRPr lang="fr-FR"/>
        </a:p>
      </dgm:t>
    </dgm:pt>
    <dgm:pt modelId="{B1C17194-5F07-4BC3-9A04-352E3E2DF5C6}" type="sibTrans" cxnId="{A4D66B20-9360-48B7-B30E-920605E5FBB9}">
      <dgm:prSet/>
      <dgm:spPr/>
      <dgm:t>
        <a:bodyPr/>
        <a:lstStyle/>
        <a:p>
          <a:endParaRPr lang="fr-FR"/>
        </a:p>
      </dgm:t>
    </dgm:pt>
    <dgm:pt modelId="{A57B5F9F-F354-492B-AA5B-5586CA818035}">
      <dgm:prSet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Privilégier l'entretien professionnel avec une grille d'entretien précise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3BC33D2F-866F-4673-87BE-7F90385872DC}" type="parTrans" cxnId="{85DA690E-9FAA-4281-97BD-A282B04E2D96}">
      <dgm:prSet/>
      <dgm:spPr/>
      <dgm:t>
        <a:bodyPr/>
        <a:lstStyle/>
        <a:p>
          <a:endParaRPr lang="fr-FR"/>
        </a:p>
      </dgm:t>
    </dgm:pt>
    <dgm:pt modelId="{CDE624BA-E5E0-47E0-8A99-5ACA901FC5F6}" type="sibTrans" cxnId="{85DA690E-9FAA-4281-97BD-A282B04E2D96}">
      <dgm:prSet/>
      <dgm:spPr/>
      <dgm:t>
        <a:bodyPr/>
        <a:lstStyle/>
        <a:p>
          <a:endParaRPr lang="fr-FR"/>
        </a:p>
      </dgm:t>
    </dgm:pt>
    <dgm:pt modelId="{86616A77-0D17-4A69-B0F2-B42A69C22919}">
      <dgm:prSet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Organiser un entretien approfondi à échéances régulières entre l’enseignant évalué et l’évaluateur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FFDD65A6-4654-4C2C-9A9B-353036F8A340}" type="parTrans" cxnId="{0ACBC469-9F1E-4C19-90C1-3CA9B55C8F99}">
      <dgm:prSet/>
      <dgm:spPr/>
      <dgm:t>
        <a:bodyPr/>
        <a:lstStyle/>
        <a:p>
          <a:endParaRPr lang="fr-FR"/>
        </a:p>
      </dgm:t>
    </dgm:pt>
    <dgm:pt modelId="{FF85EDCC-D9E0-42CB-B48B-4A5306DC041E}" type="sibTrans" cxnId="{0ACBC469-9F1E-4C19-90C1-3CA9B55C8F99}">
      <dgm:prSet/>
      <dgm:spPr/>
      <dgm:t>
        <a:bodyPr/>
        <a:lstStyle/>
        <a:p>
          <a:endParaRPr lang="fr-FR"/>
        </a:p>
      </dgm:t>
    </dgm:pt>
    <dgm:pt modelId="{DEB124A9-946A-49F6-8C68-1F989D588358}">
      <dgm:prSet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Utiliser le référentiel de compétences comme base d’évaluation-conseil en soulignant les points forts de l'enseignant et ses points à améliorer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078E24A7-3387-48C5-B7DF-B3384BF47262}" type="parTrans" cxnId="{DDF2B29D-9366-4901-8579-6F3678A9158F}">
      <dgm:prSet/>
      <dgm:spPr/>
      <dgm:t>
        <a:bodyPr/>
        <a:lstStyle/>
        <a:p>
          <a:endParaRPr lang="fr-FR"/>
        </a:p>
      </dgm:t>
    </dgm:pt>
    <dgm:pt modelId="{0E0D5D09-2946-4E7A-9F57-B3FC68D1CA0B}" type="sibTrans" cxnId="{DDF2B29D-9366-4901-8579-6F3678A9158F}">
      <dgm:prSet/>
      <dgm:spPr/>
      <dgm:t>
        <a:bodyPr/>
        <a:lstStyle/>
        <a:p>
          <a:endParaRPr lang="fr-FR"/>
        </a:p>
      </dgm:t>
    </dgm:pt>
    <dgm:pt modelId="{45A87BCE-5125-4C90-AB2E-FC01F2271229}">
      <dgm:prSet custT="1"/>
      <dgm:spPr/>
      <dgm:t>
        <a:bodyPr/>
        <a:lstStyle/>
        <a:p>
          <a:r>
            <a:rPr lang="fr-FR" sz="1400" dirty="0" smtClean="0">
              <a:solidFill>
                <a:schemeClr val="bg2">
                  <a:lumMod val="50000"/>
                </a:schemeClr>
              </a:solidFill>
            </a:rPr>
            <a:t>Inspecter l'établissement et/ou les équipes dans leur ensemble ("Equipe disciplinaire" et/ou "Equipe classe" et/ou "Equipe niveau")</a:t>
          </a:r>
          <a:endParaRPr lang="fr-FR" sz="1400" dirty="0">
            <a:solidFill>
              <a:schemeClr val="bg2">
                <a:lumMod val="50000"/>
              </a:schemeClr>
            </a:solidFill>
          </a:endParaRPr>
        </a:p>
      </dgm:t>
    </dgm:pt>
    <dgm:pt modelId="{34580B15-272C-4262-B441-E09F87FD45A4}" type="parTrans" cxnId="{BE958295-99C1-48F2-9ED9-F8A51C30D557}">
      <dgm:prSet/>
      <dgm:spPr/>
      <dgm:t>
        <a:bodyPr/>
        <a:lstStyle/>
        <a:p>
          <a:endParaRPr lang="fr-FR"/>
        </a:p>
      </dgm:t>
    </dgm:pt>
    <dgm:pt modelId="{2DCF676B-E489-436F-9589-964A58C24E11}" type="sibTrans" cxnId="{BE958295-99C1-48F2-9ED9-F8A51C30D557}">
      <dgm:prSet/>
      <dgm:spPr/>
      <dgm:t>
        <a:bodyPr/>
        <a:lstStyle/>
        <a:p>
          <a:endParaRPr lang="fr-FR"/>
        </a:p>
      </dgm:t>
    </dgm:pt>
    <dgm:pt modelId="{95E4DC34-0C8F-4AE8-B90C-C228EBAD7A43}" type="pres">
      <dgm:prSet presAssocID="{D19F8A16-6FE0-4A30-AC01-F61BE99C364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2E8D8E06-713D-4A51-82E9-A59334D30ECD}" type="pres">
      <dgm:prSet presAssocID="{06BD196C-3AB0-480B-A654-1FDA32B4CDD4}" presName="linNode" presStyleCnt="0"/>
      <dgm:spPr/>
    </dgm:pt>
    <dgm:pt modelId="{D29C5697-2D3E-44F5-B48F-9806AC30E6C8}" type="pres">
      <dgm:prSet presAssocID="{06BD196C-3AB0-480B-A654-1FDA32B4CDD4}" presName="parentText" presStyleLbl="node1" presStyleIdx="0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9B4E32F-95BF-4CE9-98B6-4632A0C5F4A4}" type="pres">
      <dgm:prSet presAssocID="{06BD196C-3AB0-480B-A654-1FDA32B4CDD4}" presName="descendantText" presStyleLbl="alignAccFollowNode1" presStyleIdx="0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8246384-B183-44F3-A50A-D6F8D3B8E918}" type="pres">
      <dgm:prSet presAssocID="{127F5343-D973-44A7-8D3D-EB211C0CE9A5}" presName="sp" presStyleCnt="0"/>
      <dgm:spPr/>
    </dgm:pt>
    <dgm:pt modelId="{247213C7-7730-431D-9B1B-CC6E4D6169FE}" type="pres">
      <dgm:prSet presAssocID="{6D031F7D-7AB7-411A-B8CE-62F9ABFBF81F}" presName="linNode" presStyleCnt="0"/>
      <dgm:spPr/>
    </dgm:pt>
    <dgm:pt modelId="{67BCC332-78EA-447F-B6FD-C8CBCB7813F0}" type="pres">
      <dgm:prSet presAssocID="{6D031F7D-7AB7-411A-B8CE-62F9ABFBF81F}" presName="parentText" presStyleLbl="node1" presStyleIdx="1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EAFA020-2012-49EF-90AB-F28A18C6283C}" type="pres">
      <dgm:prSet presAssocID="{6D031F7D-7AB7-411A-B8CE-62F9ABFBF81F}" presName="descendantText" presStyleLbl="alignAccFollowNode1" presStyleIdx="1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99BBC35-0389-489C-8A4C-243EF1AF193F}" type="pres">
      <dgm:prSet presAssocID="{C0062D39-E7E3-4CB4-8B60-FC595F6600EA}" presName="sp" presStyleCnt="0"/>
      <dgm:spPr/>
    </dgm:pt>
    <dgm:pt modelId="{89DF3E73-C784-4510-B46B-545C36D1D0B1}" type="pres">
      <dgm:prSet presAssocID="{F8A0A4C1-4CDB-475C-B094-169146504D5E}" presName="linNode" presStyleCnt="0"/>
      <dgm:spPr/>
    </dgm:pt>
    <dgm:pt modelId="{3548D3E0-F2E7-4043-852B-C05BE3B7488F}" type="pres">
      <dgm:prSet presAssocID="{F8A0A4C1-4CDB-475C-B094-169146504D5E}" presName="parentText" presStyleLbl="node1" presStyleIdx="2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BA7A910-F378-428F-A944-CD046AC51E4C}" type="pres">
      <dgm:prSet presAssocID="{F8A0A4C1-4CDB-475C-B094-169146504D5E}" presName="descendantText" presStyleLbl="alignAccFollowNode1" presStyleIdx="2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77D76BC-8A74-482D-B4BF-40AF5090D34B}" type="pres">
      <dgm:prSet presAssocID="{5FC4544B-ABC3-4CA9-90A8-102B9F58BBDF}" presName="sp" presStyleCnt="0"/>
      <dgm:spPr/>
    </dgm:pt>
    <dgm:pt modelId="{5E541F61-8351-4B4A-805A-3B04B73B74EC}" type="pres">
      <dgm:prSet presAssocID="{53380BB9-83DB-4EF6-A149-819F73A478F8}" presName="linNode" presStyleCnt="0"/>
      <dgm:spPr/>
    </dgm:pt>
    <dgm:pt modelId="{99114E99-9186-42F3-AAB9-B37E5123ADEE}" type="pres">
      <dgm:prSet presAssocID="{53380BB9-83DB-4EF6-A149-819F73A478F8}" presName="parentText" presStyleLbl="node1" presStyleIdx="3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512CCBF-AFC0-493C-96B6-FD0DB3043314}" type="pres">
      <dgm:prSet presAssocID="{53380BB9-83DB-4EF6-A149-819F73A478F8}" presName="descendantText" presStyleLbl="alignAccFollowNode1" presStyleIdx="3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AD08012-0F63-422E-AD12-37E93B7B7B67}" type="pres">
      <dgm:prSet presAssocID="{2EEFCE53-270A-4958-8C03-BF2315427A71}" presName="sp" presStyleCnt="0"/>
      <dgm:spPr/>
    </dgm:pt>
    <dgm:pt modelId="{C979FAD7-80BD-42AE-866C-A1E38FCCF1A1}" type="pres">
      <dgm:prSet presAssocID="{4F5B4AEF-1EFA-495C-80FE-083D43976667}" presName="linNode" presStyleCnt="0"/>
      <dgm:spPr/>
    </dgm:pt>
    <dgm:pt modelId="{E69B4E2D-80F2-4BCB-93CF-57C287CD48B3}" type="pres">
      <dgm:prSet presAssocID="{4F5B4AEF-1EFA-495C-80FE-083D43976667}" presName="parentText" presStyleLbl="node1" presStyleIdx="4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5E84B3D-AB43-45FA-8EF4-C1B0DCA69981}" type="pres">
      <dgm:prSet presAssocID="{4F5B4AEF-1EFA-495C-80FE-083D43976667}" presName="descendantText" presStyleLbl="alignAccFollowNode1" presStyleIdx="4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E6A9719-8097-4B8B-824E-470B043E30F6}" type="pres">
      <dgm:prSet presAssocID="{C6A65B09-C708-4922-9205-4A8E31C13230}" presName="sp" presStyleCnt="0"/>
      <dgm:spPr/>
    </dgm:pt>
    <dgm:pt modelId="{5BC40288-D67D-444F-9791-22017941639F}" type="pres">
      <dgm:prSet presAssocID="{832414C9-A960-436D-8274-A9A749D6C32A}" presName="linNode" presStyleCnt="0"/>
      <dgm:spPr/>
    </dgm:pt>
    <dgm:pt modelId="{65409506-E00D-4446-AD51-0724C0C6EB5B}" type="pres">
      <dgm:prSet presAssocID="{832414C9-A960-436D-8274-A9A749D6C32A}" presName="parentText" presStyleLbl="node1" presStyleIdx="5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D6D6D8E-09F9-4A21-8C78-860BE06D24E7}" type="pres">
      <dgm:prSet presAssocID="{832414C9-A960-436D-8274-A9A749D6C32A}" presName="descendantText" presStyleLbl="alignAccFollowNode1" presStyleIdx="5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76AC815-738A-4637-A802-BB1640970964}" type="pres">
      <dgm:prSet presAssocID="{195C1C87-25D1-4B78-A520-A18B31156445}" presName="sp" presStyleCnt="0"/>
      <dgm:spPr/>
    </dgm:pt>
    <dgm:pt modelId="{27BC9D96-EF99-4178-8338-0FCEAB0DF128}" type="pres">
      <dgm:prSet presAssocID="{3E4462A5-1B83-4F69-BFD5-B62E4EF63E93}" presName="linNode" presStyleCnt="0"/>
      <dgm:spPr/>
    </dgm:pt>
    <dgm:pt modelId="{06246D72-392A-471D-8686-0B0F90790766}" type="pres">
      <dgm:prSet presAssocID="{3E4462A5-1B83-4F69-BFD5-B62E4EF63E93}" presName="parentText" presStyleLbl="node1" presStyleIdx="6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DD91A76-AC80-4B41-83F2-F7511136862C}" type="pres">
      <dgm:prSet presAssocID="{3E4462A5-1B83-4F69-BFD5-B62E4EF63E93}" presName="descendantText" presStyleLbl="alignAccFollowNode1" presStyleIdx="6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4F9E2B9-6670-4471-8BAE-5B26A8701EC7}" type="pres">
      <dgm:prSet presAssocID="{6250A549-A139-45C5-970D-1B6576D613C8}" presName="sp" presStyleCnt="0"/>
      <dgm:spPr/>
    </dgm:pt>
    <dgm:pt modelId="{57DF8E33-6152-427F-8109-E39363757AD2}" type="pres">
      <dgm:prSet presAssocID="{AB2BB133-1125-4561-A38C-9B0BCBA0C3FE}" presName="linNode" presStyleCnt="0"/>
      <dgm:spPr/>
    </dgm:pt>
    <dgm:pt modelId="{7F62CA3E-CCE6-4233-BD37-9AB36E17832A}" type="pres">
      <dgm:prSet presAssocID="{AB2BB133-1125-4561-A38C-9B0BCBA0C3FE}" presName="parentText" presStyleLbl="node1" presStyleIdx="7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5393926-AA48-4BE5-983D-B1782036ED26}" type="pres">
      <dgm:prSet presAssocID="{AB2BB133-1125-4561-A38C-9B0BCBA0C3FE}" presName="descendantText" presStyleLbl="alignAccFollowNode1" presStyleIdx="7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FDD5B39-AD7A-4D44-BF77-57AACBB28915}" type="pres">
      <dgm:prSet presAssocID="{F7204120-391F-446A-9CD2-3AFE46AD9E10}" presName="sp" presStyleCnt="0"/>
      <dgm:spPr/>
    </dgm:pt>
    <dgm:pt modelId="{B626B3C7-56EF-4292-BBFF-8BB5A4463F95}" type="pres">
      <dgm:prSet presAssocID="{F81FB66E-4CFA-4BCE-9C10-EF874E0C9C94}" presName="linNode" presStyleCnt="0"/>
      <dgm:spPr/>
    </dgm:pt>
    <dgm:pt modelId="{C03B25BB-3B38-4BEC-96F8-2FA3F3A30A12}" type="pres">
      <dgm:prSet presAssocID="{F81FB66E-4CFA-4BCE-9C10-EF874E0C9C94}" presName="parentText" presStyleLbl="node1" presStyleIdx="8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62035CB-87C1-4DC7-9878-28BD648F4184}" type="pres">
      <dgm:prSet presAssocID="{F81FB66E-4CFA-4BCE-9C10-EF874E0C9C94}" presName="descendantText" presStyleLbl="alignAccFollowNode1" presStyleIdx="8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90B39EC-C949-47DB-9418-8CC56B59CCBC}" type="pres">
      <dgm:prSet presAssocID="{A050577B-B487-41D0-9425-8038CFAA95D1}" presName="sp" presStyleCnt="0"/>
      <dgm:spPr/>
    </dgm:pt>
    <dgm:pt modelId="{4239CB65-458D-4A09-9AC1-F36F78354510}" type="pres">
      <dgm:prSet presAssocID="{C9B65FF0-7870-46BE-A1C8-643DCE951C01}" presName="linNode" presStyleCnt="0"/>
      <dgm:spPr/>
    </dgm:pt>
    <dgm:pt modelId="{45A18A65-8AF7-41ED-ADA3-E0F4F7085388}" type="pres">
      <dgm:prSet presAssocID="{C9B65FF0-7870-46BE-A1C8-643DCE951C01}" presName="parentText" presStyleLbl="node1" presStyleIdx="9" presStyleCnt="10" custScaleX="2497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11EAD1E-9C74-49F5-98D1-73EFD1F39651}" type="pres">
      <dgm:prSet presAssocID="{C9B65FF0-7870-46BE-A1C8-643DCE951C01}" presName="descendantText" presStyleLbl="alignAccFollowNode1" presStyleIdx="9" presStyleCnt="10" custScaleX="135202" custScaleY="10022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DF1B0453-4D9E-4268-BA9B-D83BDFCC71D0}" type="presOf" srcId="{F8A0A4C1-4CDB-475C-B094-169146504D5E}" destId="{3548D3E0-F2E7-4043-852B-C05BE3B7488F}" srcOrd="0" destOrd="0" presId="urn:microsoft.com/office/officeart/2005/8/layout/vList5"/>
    <dgm:cxn modelId="{47FF75A3-2895-418F-859B-1160C273EBA5}" type="presOf" srcId="{DEB124A9-946A-49F6-8C68-1F989D588358}" destId="{262035CB-87C1-4DC7-9878-28BD648F4184}" srcOrd="0" destOrd="0" presId="urn:microsoft.com/office/officeart/2005/8/layout/vList5"/>
    <dgm:cxn modelId="{9E3E7989-B6C4-4632-8318-7959A3148929}" type="presOf" srcId="{06BD196C-3AB0-480B-A654-1FDA32B4CDD4}" destId="{D29C5697-2D3E-44F5-B48F-9806AC30E6C8}" srcOrd="0" destOrd="0" presId="urn:microsoft.com/office/officeart/2005/8/layout/vList5"/>
    <dgm:cxn modelId="{6CB27410-B5F2-4857-BD75-E5579B079B5E}" type="presOf" srcId="{6689249B-F80D-4F26-91C4-2D1E70986C9C}" destId="{E9B4E32F-95BF-4CE9-98B6-4632A0C5F4A4}" srcOrd="0" destOrd="0" presId="urn:microsoft.com/office/officeart/2005/8/layout/vList5"/>
    <dgm:cxn modelId="{8FD1FEB4-EE4B-4E99-B3BE-081FA3B75EFA}" type="presOf" srcId="{1B23453F-F822-4C3D-A648-75D1D5A55A26}" destId="{7BA7A910-F378-428F-A944-CD046AC51E4C}" srcOrd="0" destOrd="0" presId="urn:microsoft.com/office/officeart/2005/8/layout/vList5"/>
    <dgm:cxn modelId="{2F15DB92-A1BD-40B7-B45C-1B321C0C50CE}" type="presOf" srcId="{4F5B4AEF-1EFA-495C-80FE-083D43976667}" destId="{E69B4E2D-80F2-4BCB-93CF-57C287CD48B3}" srcOrd="0" destOrd="0" presId="urn:microsoft.com/office/officeart/2005/8/layout/vList5"/>
    <dgm:cxn modelId="{3D4CF95F-6E25-46EE-87AA-0F55D9F079E4}" type="presOf" srcId="{3E4462A5-1B83-4F69-BFD5-B62E4EF63E93}" destId="{06246D72-392A-471D-8686-0B0F90790766}" srcOrd="0" destOrd="0" presId="urn:microsoft.com/office/officeart/2005/8/layout/vList5"/>
    <dgm:cxn modelId="{DDF2B29D-9366-4901-8579-6F3678A9158F}" srcId="{F81FB66E-4CFA-4BCE-9C10-EF874E0C9C94}" destId="{DEB124A9-946A-49F6-8C68-1F989D588358}" srcOrd="0" destOrd="0" parTransId="{078E24A7-3387-48C5-B7DF-B3384BF47262}" sibTransId="{0E0D5D09-2946-4E7A-9F57-B3FC68D1CA0B}"/>
    <dgm:cxn modelId="{DE9D3AAE-81FB-4ED8-95E4-365A17D2F9E7}" type="presOf" srcId="{4D951AEA-F206-43D1-AC57-E772E534B939}" destId="{FEAFA020-2012-49EF-90AB-F28A18C6283C}" srcOrd="0" destOrd="0" presId="urn:microsoft.com/office/officeart/2005/8/layout/vList5"/>
    <dgm:cxn modelId="{315E8C78-F3FA-48C2-A303-A2B66604C1F3}" srcId="{D19F8A16-6FE0-4A30-AC01-F61BE99C3640}" destId="{832414C9-A960-436D-8274-A9A749D6C32A}" srcOrd="5" destOrd="0" parTransId="{FFB0B9C4-FACA-443F-B85B-1BF5973E1060}" sibTransId="{195C1C87-25D1-4B78-A520-A18B31156445}"/>
    <dgm:cxn modelId="{BE958295-99C1-48F2-9ED9-F8A51C30D557}" srcId="{C9B65FF0-7870-46BE-A1C8-643DCE951C01}" destId="{45A87BCE-5125-4C90-AB2E-FC01F2271229}" srcOrd="0" destOrd="0" parTransId="{34580B15-272C-4262-B441-E09F87FD45A4}" sibTransId="{2DCF676B-E489-436F-9589-964A58C24E11}"/>
    <dgm:cxn modelId="{8C02F3D9-0936-4A01-AF6A-0B2ECEB3CD6F}" type="presOf" srcId="{F15AEDA0-C4E0-4C4F-83DC-1949EB98B4F7}" destId="{F5E84B3D-AB43-45FA-8EF4-C1B0DCA69981}" srcOrd="0" destOrd="0" presId="urn:microsoft.com/office/officeart/2005/8/layout/vList5"/>
    <dgm:cxn modelId="{38CF602A-D540-4A72-B4E3-54AF4EBB1CF0}" type="presOf" srcId="{53380BB9-83DB-4EF6-A149-819F73A478F8}" destId="{99114E99-9186-42F3-AAB9-B37E5123ADEE}" srcOrd="0" destOrd="0" presId="urn:microsoft.com/office/officeart/2005/8/layout/vList5"/>
    <dgm:cxn modelId="{DF1AC4C8-4430-47B4-8E7E-EC4B376E3605}" type="presOf" srcId="{86616A77-0D17-4A69-B0F2-B42A69C22919}" destId="{F5393926-AA48-4BE5-983D-B1782036ED26}" srcOrd="0" destOrd="0" presId="urn:microsoft.com/office/officeart/2005/8/layout/vList5"/>
    <dgm:cxn modelId="{B7F0F6CE-7AF4-4B5B-8DAC-042452D8E37A}" srcId="{D19F8A16-6FE0-4A30-AC01-F61BE99C3640}" destId="{4F5B4AEF-1EFA-495C-80FE-083D43976667}" srcOrd="4" destOrd="0" parTransId="{76E3D3DD-1B81-4FC8-985C-4DFACF86892E}" sibTransId="{C6A65B09-C708-4922-9205-4A8E31C13230}"/>
    <dgm:cxn modelId="{B36C2BB3-FD65-4A67-9E48-0ABF4B8A1ACA}" srcId="{6D031F7D-7AB7-411A-B8CE-62F9ABFBF81F}" destId="{4D951AEA-F206-43D1-AC57-E772E534B939}" srcOrd="0" destOrd="0" parTransId="{7483CB18-AAEE-44D2-BE9B-D3541B0A8F25}" sibTransId="{3F253C28-2DA1-4B0E-9153-21DF0A8B5994}"/>
    <dgm:cxn modelId="{BE9281CB-60B8-40FF-883C-95B0DD66D224}" srcId="{53380BB9-83DB-4EF6-A149-819F73A478F8}" destId="{301150BA-3957-4B57-AE1F-D03232DBF648}" srcOrd="0" destOrd="0" parTransId="{B7F39572-A705-4C54-A393-229E595981D5}" sibTransId="{0EA1FD46-8DD0-4538-8180-445D4173E54D}"/>
    <dgm:cxn modelId="{DBCC679A-7EB7-4BA1-A329-A9DC6C350940}" srcId="{D19F8A16-6FE0-4A30-AC01-F61BE99C3640}" destId="{C9B65FF0-7870-46BE-A1C8-643DCE951C01}" srcOrd="9" destOrd="0" parTransId="{E5BFE679-B90C-4438-903F-417CFEC986AD}" sibTransId="{935A25F7-F790-411B-96D5-D1852D470B5F}"/>
    <dgm:cxn modelId="{03A47781-3693-4C8D-8E42-517197BA151D}" type="presOf" srcId="{832414C9-A960-436D-8274-A9A749D6C32A}" destId="{65409506-E00D-4446-AD51-0724C0C6EB5B}" srcOrd="0" destOrd="0" presId="urn:microsoft.com/office/officeart/2005/8/layout/vList5"/>
    <dgm:cxn modelId="{97EEF97B-94E1-4A55-A06C-3D63A8E987F3}" type="presOf" srcId="{AB2BB133-1125-4561-A38C-9B0BCBA0C3FE}" destId="{7F62CA3E-CCE6-4233-BD37-9AB36E17832A}" srcOrd="0" destOrd="0" presId="urn:microsoft.com/office/officeart/2005/8/layout/vList5"/>
    <dgm:cxn modelId="{24EE0CFE-E0E7-44C1-B519-14B7E2EE5552}" type="presOf" srcId="{45A87BCE-5125-4C90-AB2E-FC01F2271229}" destId="{711EAD1E-9C74-49F5-98D1-73EFD1F39651}" srcOrd="0" destOrd="0" presId="urn:microsoft.com/office/officeart/2005/8/layout/vList5"/>
    <dgm:cxn modelId="{A4D66B20-9360-48B7-B30E-920605E5FBB9}" srcId="{832414C9-A960-436D-8274-A9A749D6C32A}" destId="{06D38294-B510-45F3-A8F0-24956D756D17}" srcOrd="0" destOrd="0" parTransId="{7C88A49C-CBA9-490E-8F10-340CEB155998}" sibTransId="{B1C17194-5F07-4BC3-9A04-352E3E2DF5C6}"/>
    <dgm:cxn modelId="{23455ACA-E62D-4FBE-A271-79E783069EE9}" srcId="{D19F8A16-6FE0-4A30-AC01-F61BE99C3640}" destId="{F81FB66E-4CFA-4BCE-9C10-EF874E0C9C94}" srcOrd="8" destOrd="0" parTransId="{22D46E55-6865-415B-AC44-A32B1731D6A8}" sibTransId="{A050577B-B487-41D0-9425-8038CFAA95D1}"/>
    <dgm:cxn modelId="{E5CC45A1-F40D-43BE-BECC-88CF661DDD3B}" srcId="{06BD196C-3AB0-480B-A654-1FDA32B4CDD4}" destId="{6689249B-F80D-4F26-91C4-2D1E70986C9C}" srcOrd="0" destOrd="0" parTransId="{CA1133C3-6463-4704-9068-FA35AD1B1151}" sibTransId="{D4BA2E5D-7730-4119-B6F3-DF6A60082923}"/>
    <dgm:cxn modelId="{C5FBC7A6-91EB-40D1-B6C9-4DDCA603C492}" srcId="{D19F8A16-6FE0-4A30-AC01-F61BE99C3640}" destId="{AB2BB133-1125-4561-A38C-9B0BCBA0C3FE}" srcOrd="7" destOrd="0" parTransId="{BEEFA632-39C9-4C84-86AD-9D948E98287A}" sibTransId="{F7204120-391F-446A-9CD2-3AFE46AD9E10}"/>
    <dgm:cxn modelId="{7B88F9E0-1E47-4E17-82A7-3754F626D0D3}" type="presOf" srcId="{301150BA-3957-4B57-AE1F-D03232DBF648}" destId="{9512CCBF-AFC0-493C-96B6-FD0DB3043314}" srcOrd="0" destOrd="0" presId="urn:microsoft.com/office/officeart/2005/8/layout/vList5"/>
    <dgm:cxn modelId="{00DA4169-9AA3-4096-8618-B3E9DDD4811C}" srcId="{D19F8A16-6FE0-4A30-AC01-F61BE99C3640}" destId="{F8A0A4C1-4CDB-475C-B094-169146504D5E}" srcOrd="2" destOrd="0" parTransId="{2983E4A2-93F1-4FE4-9EF8-4B709D7388BA}" sibTransId="{5FC4544B-ABC3-4CA9-90A8-102B9F58BBDF}"/>
    <dgm:cxn modelId="{15380BA6-C0FB-4C41-B966-F75064576466}" type="presOf" srcId="{D19F8A16-6FE0-4A30-AC01-F61BE99C3640}" destId="{95E4DC34-0C8F-4AE8-B90C-C228EBAD7A43}" srcOrd="0" destOrd="0" presId="urn:microsoft.com/office/officeart/2005/8/layout/vList5"/>
    <dgm:cxn modelId="{F9C2A312-34F7-4EED-8FFB-F8B2AF5F93E1}" type="presOf" srcId="{6D031F7D-7AB7-411A-B8CE-62F9ABFBF81F}" destId="{67BCC332-78EA-447F-B6FD-C8CBCB7813F0}" srcOrd="0" destOrd="0" presId="urn:microsoft.com/office/officeart/2005/8/layout/vList5"/>
    <dgm:cxn modelId="{B6C719F9-75F8-4E73-9ED8-FCDA149FDA5E}" type="presOf" srcId="{F81FB66E-4CFA-4BCE-9C10-EF874E0C9C94}" destId="{C03B25BB-3B38-4BEC-96F8-2FA3F3A30A12}" srcOrd="0" destOrd="0" presId="urn:microsoft.com/office/officeart/2005/8/layout/vList5"/>
    <dgm:cxn modelId="{89A2FA98-7BD2-458E-8532-41279E55D0D0}" srcId="{D19F8A16-6FE0-4A30-AC01-F61BE99C3640}" destId="{06BD196C-3AB0-480B-A654-1FDA32B4CDD4}" srcOrd="0" destOrd="0" parTransId="{0AFF78DF-41A7-458A-B32A-3E0D9AD59110}" sibTransId="{127F5343-D973-44A7-8D3D-EB211C0CE9A5}"/>
    <dgm:cxn modelId="{482C2881-F3C5-493B-8219-CA97870419F2}" srcId="{D19F8A16-6FE0-4A30-AC01-F61BE99C3640}" destId="{53380BB9-83DB-4EF6-A149-819F73A478F8}" srcOrd="3" destOrd="0" parTransId="{A939AD3E-FB08-4CAE-B60A-9EBA0707BB12}" sibTransId="{2EEFCE53-270A-4958-8C03-BF2315427A71}"/>
    <dgm:cxn modelId="{62F3FB3B-48F6-46F6-A21D-EA19CEEF107A}" type="presOf" srcId="{06D38294-B510-45F3-A8F0-24956D756D17}" destId="{CD6D6D8E-09F9-4A21-8C78-860BE06D24E7}" srcOrd="0" destOrd="0" presId="urn:microsoft.com/office/officeart/2005/8/layout/vList5"/>
    <dgm:cxn modelId="{C8CFD478-7186-42B1-947D-84EBDB87D06C}" srcId="{D19F8A16-6FE0-4A30-AC01-F61BE99C3640}" destId="{3E4462A5-1B83-4F69-BFD5-B62E4EF63E93}" srcOrd="6" destOrd="0" parTransId="{0FD43383-03EF-4AA7-AC12-14F6E50BDA75}" sibTransId="{6250A549-A139-45C5-970D-1B6576D613C8}"/>
    <dgm:cxn modelId="{4F901FE4-33D2-437D-A4E7-DEBB1EAED8AD}" srcId="{4F5B4AEF-1EFA-495C-80FE-083D43976667}" destId="{F15AEDA0-C4E0-4C4F-83DC-1949EB98B4F7}" srcOrd="0" destOrd="0" parTransId="{E843EEF8-2F0B-4A6D-9F4E-D515D48D68D5}" sibTransId="{B18CB115-C938-4BF4-B04C-09ACA63FE2CE}"/>
    <dgm:cxn modelId="{9DD77FD1-DE7B-4CEC-9820-ED545EB78A9E}" type="presOf" srcId="{C9B65FF0-7870-46BE-A1C8-643DCE951C01}" destId="{45A18A65-8AF7-41ED-ADA3-E0F4F7085388}" srcOrd="0" destOrd="0" presId="urn:microsoft.com/office/officeart/2005/8/layout/vList5"/>
    <dgm:cxn modelId="{0ACBC469-9F1E-4C19-90C1-3CA9B55C8F99}" srcId="{AB2BB133-1125-4561-A38C-9B0BCBA0C3FE}" destId="{86616A77-0D17-4A69-B0F2-B42A69C22919}" srcOrd="0" destOrd="0" parTransId="{FFDD65A6-4654-4C2C-9A9B-353036F8A340}" sibTransId="{FF85EDCC-D9E0-42CB-B48B-4A5306DC041E}"/>
    <dgm:cxn modelId="{3A31A08C-AD50-4924-98E5-793B3ECCE0CA}" srcId="{F8A0A4C1-4CDB-475C-B094-169146504D5E}" destId="{1B23453F-F822-4C3D-A648-75D1D5A55A26}" srcOrd="0" destOrd="0" parTransId="{1FAFC085-BA18-4378-99E1-7989EA288E9C}" sibTransId="{F791EF0B-A273-4AAA-A086-DC3BA8327430}"/>
    <dgm:cxn modelId="{272CA4B6-329D-43BD-B048-42BCAE5CB552}" srcId="{D19F8A16-6FE0-4A30-AC01-F61BE99C3640}" destId="{6D031F7D-7AB7-411A-B8CE-62F9ABFBF81F}" srcOrd="1" destOrd="0" parTransId="{9761A685-D3BD-4E02-A9E0-DFFF9BF56D26}" sibTransId="{C0062D39-E7E3-4CB4-8B60-FC595F6600EA}"/>
    <dgm:cxn modelId="{85DA690E-9FAA-4281-97BD-A282B04E2D96}" srcId="{3E4462A5-1B83-4F69-BFD5-B62E4EF63E93}" destId="{A57B5F9F-F354-492B-AA5B-5586CA818035}" srcOrd="0" destOrd="0" parTransId="{3BC33D2F-866F-4673-87BE-7F90385872DC}" sibTransId="{CDE624BA-E5E0-47E0-8A99-5ACA901FC5F6}"/>
    <dgm:cxn modelId="{A26EB5AD-E558-4B39-B222-C5332A35E674}" type="presOf" srcId="{A57B5F9F-F354-492B-AA5B-5586CA818035}" destId="{6DD91A76-AC80-4B41-83F2-F7511136862C}" srcOrd="0" destOrd="0" presId="urn:microsoft.com/office/officeart/2005/8/layout/vList5"/>
    <dgm:cxn modelId="{39DFD788-BACB-4492-A3EF-B6CC69D325A5}" type="presParOf" srcId="{95E4DC34-0C8F-4AE8-B90C-C228EBAD7A43}" destId="{2E8D8E06-713D-4A51-82E9-A59334D30ECD}" srcOrd="0" destOrd="0" presId="urn:microsoft.com/office/officeart/2005/8/layout/vList5"/>
    <dgm:cxn modelId="{9EBD8094-C570-4AFD-BF4D-C23404A980BD}" type="presParOf" srcId="{2E8D8E06-713D-4A51-82E9-A59334D30ECD}" destId="{D29C5697-2D3E-44F5-B48F-9806AC30E6C8}" srcOrd="0" destOrd="0" presId="urn:microsoft.com/office/officeart/2005/8/layout/vList5"/>
    <dgm:cxn modelId="{3BF03B7A-FEDC-413C-B713-5F693A6BE716}" type="presParOf" srcId="{2E8D8E06-713D-4A51-82E9-A59334D30ECD}" destId="{E9B4E32F-95BF-4CE9-98B6-4632A0C5F4A4}" srcOrd="1" destOrd="0" presId="urn:microsoft.com/office/officeart/2005/8/layout/vList5"/>
    <dgm:cxn modelId="{4A3A6719-BBC2-4C46-BA2A-C7A53B53EE0B}" type="presParOf" srcId="{95E4DC34-0C8F-4AE8-B90C-C228EBAD7A43}" destId="{28246384-B183-44F3-A50A-D6F8D3B8E918}" srcOrd="1" destOrd="0" presId="urn:microsoft.com/office/officeart/2005/8/layout/vList5"/>
    <dgm:cxn modelId="{AB30DBE8-0DA4-46F4-9B5C-B11DE805C3BD}" type="presParOf" srcId="{95E4DC34-0C8F-4AE8-B90C-C228EBAD7A43}" destId="{247213C7-7730-431D-9B1B-CC6E4D6169FE}" srcOrd="2" destOrd="0" presId="urn:microsoft.com/office/officeart/2005/8/layout/vList5"/>
    <dgm:cxn modelId="{9E39C7E4-77A5-41B6-A25D-DFC493FE1E15}" type="presParOf" srcId="{247213C7-7730-431D-9B1B-CC6E4D6169FE}" destId="{67BCC332-78EA-447F-B6FD-C8CBCB7813F0}" srcOrd="0" destOrd="0" presId="urn:microsoft.com/office/officeart/2005/8/layout/vList5"/>
    <dgm:cxn modelId="{3DDC4D82-3EFD-4750-B321-E9ACA6348637}" type="presParOf" srcId="{247213C7-7730-431D-9B1B-CC6E4D6169FE}" destId="{FEAFA020-2012-49EF-90AB-F28A18C6283C}" srcOrd="1" destOrd="0" presId="urn:microsoft.com/office/officeart/2005/8/layout/vList5"/>
    <dgm:cxn modelId="{BD1132CD-F2D0-441E-BEFA-19A0A65ACDF3}" type="presParOf" srcId="{95E4DC34-0C8F-4AE8-B90C-C228EBAD7A43}" destId="{B99BBC35-0389-489C-8A4C-243EF1AF193F}" srcOrd="3" destOrd="0" presId="urn:microsoft.com/office/officeart/2005/8/layout/vList5"/>
    <dgm:cxn modelId="{904EE667-1BF6-4E74-8D94-074FB64CE7B4}" type="presParOf" srcId="{95E4DC34-0C8F-4AE8-B90C-C228EBAD7A43}" destId="{89DF3E73-C784-4510-B46B-545C36D1D0B1}" srcOrd="4" destOrd="0" presId="urn:microsoft.com/office/officeart/2005/8/layout/vList5"/>
    <dgm:cxn modelId="{A5033571-52B2-4F0A-940A-32A09ABFEDFD}" type="presParOf" srcId="{89DF3E73-C784-4510-B46B-545C36D1D0B1}" destId="{3548D3E0-F2E7-4043-852B-C05BE3B7488F}" srcOrd="0" destOrd="0" presId="urn:microsoft.com/office/officeart/2005/8/layout/vList5"/>
    <dgm:cxn modelId="{FF2BA420-933B-453F-B4BB-F71CCCE0D247}" type="presParOf" srcId="{89DF3E73-C784-4510-B46B-545C36D1D0B1}" destId="{7BA7A910-F378-428F-A944-CD046AC51E4C}" srcOrd="1" destOrd="0" presId="urn:microsoft.com/office/officeart/2005/8/layout/vList5"/>
    <dgm:cxn modelId="{BF88407F-C7B6-47EC-BD6E-975149B90D39}" type="presParOf" srcId="{95E4DC34-0C8F-4AE8-B90C-C228EBAD7A43}" destId="{A77D76BC-8A74-482D-B4BF-40AF5090D34B}" srcOrd="5" destOrd="0" presId="urn:microsoft.com/office/officeart/2005/8/layout/vList5"/>
    <dgm:cxn modelId="{1FB78D96-6614-4C49-8D9A-DA51D714B890}" type="presParOf" srcId="{95E4DC34-0C8F-4AE8-B90C-C228EBAD7A43}" destId="{5E541F61-8351-4B4A-805A-3B04B73B74EC}" srcOrd="6" destOrd="0" presId="urn:microsoft.com/office/officeart/2005/8/layout/vList5"/>
    <dgm:cxn modelId="{CD82CAE4-C4C6-4A59-BFD7-FFDA8E36DF42}" type="presParOf" srcId="{5E541F61-8351-4B4A-805A-3B04B73B74EC}" destId="{99114E99-9186-42F3-AAB9-B37E5123ADEE}" srcOrd="0" destOrd="0" presId="urn:microsoft.com/office/officeart/2005/8/layout/vList5"/>
    <dgm:cxn modelId="{B567C755-90E2-4732-924F-BF95E253FDFA}" type="presParOf" srcId="{5E541F61-8351-4B4A-805A-3B04B73B74EC}" destId="{9512CCBF-AFC0-493C-96B6-FD0DB3043314}" srcOrd="1" destOrd="0" presId="urn:microsoft.com/office/officeart/2005/8/layout/vList5"/>
    <dgm:cxn modelId="{0E250BD5-026B-4485-B8E3-0CA0D31AEDC1}" type="presParOf" srcId="{95E4DC34-0C8F-4AE8-B90C-C228EBAD7A43}" destId="{7AD08012-0F63-422E-AD12-37E93B7B7B67}" srcOrd="7" destOrd="0" presId="urn:microsoft.com/office/officeart/2005/8/layout/vList5"/>
    <dgm:cxn modelId="{BB432B9C-091A-40C3-900C-568DF9B6F857}" type="presParOf" srcId="{95E4DC34-0C8F-4AE8-B90C-C228EBAD7A43}" destId="{C979FAD7-80BD-42AE-866C-A1E38FCCF1A1}" srcOrd="8" destOrd="0" presId="urn:microsoft.com/office/officeart/2005/8/layout/vList5"/>
    <dgm:cxn modelId="{CA24FC43-D530-4B84-9EC2-ABD911BE40AC}" type="presParOf" srcId="{C979FAD7-80BD-42AE-866C-A1E38FCCF1A1}" destId="{E69B4E2D-80F2-4BCB-93CF-57C287CD48B3}" srcOrd="0" destOrd="0" presId="urn:microsoft.com/office/officeart/2005/8/layout/vList5"/>
    <dgm:cxn modelId="{435A88B0-9776-4D3D-9EEF-D81DBD8C9876}" type="presParOf" srcId="{C979FAD7-80BD-42AE-866C-A1E38FCCF1A1}" destId="{F5E84B3D-AB43-45FA-8EF4-C1B0DCA69981}" srcOrd="1" destOrd="0" presId="urn:microsoft.com/office/officeart/2005/8/layout/vList5"/>
    <dgm:cxn modelId="{50F49C35-F917-4F8F-B569-1D7FE0379858}" type="presParOf" srcId="{95E4DC34-0C8F-4AE8-B90C-C228EBAD7A43}" destId="{1E6A9719-8097-4B8B-824E-470B043E30F6}" srcOrd="9" destOrd="0" presId="urn:microsoft.com/office/officeart/2005/8/layout/vList5"/>
    <dgm:cxn modelId="{1DCFFDD9-544B-48B4-AF2B-F858688A0B42}" type="presParOf" srcId="{95E4DC34-0C8F-4AE8-B90C-C228EBAD7A43}" destId="{5BC40288-D67D-444F-9791-22017941639F}" srcOrd="10" destOrd="0" presId="urn:microsoft.com/office/officeart/2005/8/layout/vList5"/>
    <dgm:cxn modelId="{871C308E-254B-4BF8-B5CF-37848D944BA4}" type="presParOf" srcId="{5BC40288-D67D-444F-9791-22017941639F}" destId="{65409506-E00D-4446-AD51-0724C0C6EB5B}" srcOrd="0" destOrd="0" presId="urn:microsoft.com/office/officeart/2005/8/layout/vList5"/>
    <dgm:cxn modelId="{E71F0D5D-C886-469C-BEEE-57778DAF3ACA}" type="presParOf" srcId="{5BC40288-D67D-444F-9791-22017941639F}" destId="{CD6D6D8E-09F9-4A21-8C78-860BE06D24E7}" srcOrd="1" destOrd="0" presId="urn:microsoft.com/office/officeart/2005/8/layout/vList5"/>
    <dgm:cxn modelId="{8E6E1CB9-464A-4B06-8023-D36973D307DD}" type="presParOf" srcId="{95E4DC34-0C8F-4AE8-B90C-C228EBAD7A43}" destId="{E76AC815-738A-4637-A802-BB1640970964}" srcOrd="11" destOrd="0" presId="urn:microsoft.com/office/officeart/2005/8/layout/vList5"/>
    <dgm:cxn modelId="{DE1CF168-C1C9-4C7F-A1FA-C7B35C09560F}" type="presParOf" srcId="{95E4DC34-0C8F-4AE8-B90C-C228EBAD7A43}" destId="{27BC9D96-EF99-4178-8338-0FCEAB0DF128}" srcOrd="12" destOrd="0" presId="urn:microsoft.com/office/officeart/2005/8/layout/vList5"/>
    <dgm:cxn modelId="{FE2CCB0B-FA81-4CC8-80B3-A3AD820B99F3}" type="presParOf" srcId="{27BC9D96-EF99-4178-8338-0FCEAB0DF128}" destId="{06246D72-392A-471D-8686-0B0F90790766}" srcOrd="0" destOrd="0" presId="urn:microsoft.com/office/officeart/2005/8/layout/vList5"/>
    <dgm:cxn modelId="{36AC1F05-65C9-466C-AA25-4391EDEB2F36}" type="presParOf" srcId="{27BC9D96-EF99-4178-8338-0FCEAB0DF128}" destId="{6DD91A76-AC80-4B41-83F2-F7511136862C}" srcOrd="1" destOrd="0" presId="urn:microsoft.com/office/officeart/2005/8/layout/vList5"/>
    <dgm:cxn modelId="{361BD776-23FE-4D8B-82A2-BCA55299EECD}" type="presParOf" srcId="{95E4DC34-0C8F-4AE8-B90C-C228EBAD7A43}" destId="{44F9E2B9-6670-4471-8BAE-5B26A8701EC7}" srcOrd="13" destOrd="0" presId="urn:microsoft.com/office/officeart/2005/8/layout/vList5"/>
    <dgm:cxn modelId="{5C07B661-26A7-4A7E-81A6-136157385B45}" type="presParOf" srcId="{95E4DC34-0C8F-4AE8-B90C-C228EBAD7A43}" destId="{57DF8E33-6152-427F-8109-E39363757AD2}" srcOrd="14" destOrd="0" presId="urn:microsoft.com/office/officeart/2005/8/layout/vList5"/>
    <dgm:cxn modelId="{CDC10A9A-038A-468C-9D90-AE4D4AB9D7C5}" type="presParOf" srcId="{57DF8E33-6152-427F-8109-E39363757AD2}" destId="{7F62CA3E-CCE6-4233-BD37-9AB36E17832A}" srcOrd="0" destOrd="0" presId="urn:microsoft.com/office/officeart/2005/8/layout/vList5"/>
    <dgm:cxn modelId="{393C9AA6-B5E3-4944-8DE6-FD319D2449ED}" type="presParOf" srcId="{57DF8E33-6152-427F-8109-E39363757AD2}" destId="{F5393926-AA48-4BE5-983D-B1782036ED26}" srcOrd="1" destOrd="0" presId="urn:microsoft.com/office/officeart/2005/8/layout/vList5"/>
    <dgm:cxn modelId="{181ED918-6840-48E9-B744-0692EC0D4D32}" type="presParOf" srcId="{95E4DC34-0C8F-4AE8-B90C-C228EBAD7A43}" destId="{8FDD5B39-AD7A-4D44-BF77-57AACBB28915}" srcOrd="15" destOrd="0" presId="urn:microsoft.com/office/officeart/2005/8/layout/vList5"/>
    <dgm:cxn modelId="{61D177F2-6D1F-48F9-BB73-E65BEF9B98E0}" type="presParOf" srcId="{95E4DC34-0C8F-4AE8-B90C-C228EBAD7A43}" destId="{B626B3C7-56EF-4292-BBFF-8BB5A4463F95}" srcOrd="16" destOrd="0" presId="urn:microsoft.com/office/officeart/2005/8/layout/vList5"/>
    <dgm:cxn modelId="{CDB60DBF-A692-4936-9AF3-F3DECDAE77E6}" type="presParOf" srcId="{B626B3C7-56EF-4292-BBFF-8BB5A4463F95}" destId="{C03B25BB-3B38-4BEC-96F8-2FA3F3A30A12}" srcOrd="0" destOrd="0" presId="urn:microsoft.com/office/officeart/2005/8/layout/vList5"/>
    <dgm:cxn modelId="{92873085-E4DC-47F1-837B-2EA57E24F2D6}" type="presParOf" srcId="{B626B3C7-56EF-4292-BBFF-8BB5A4463F95}" destId="{262035CB-87C1-4DC7-9878-28BD648F4184}" srcOrd="1" destOrd="0" presId="urn:microsoft.com/office/officeart/2005/8/layout/vList5"/>
    <dgm:cxn modelId="{3F9D3EF9-B125-4765-92D9-7BE031D39975}" type="presParOf" srcId="{95E4DC34-0C8F-4AE8-B90C-C228EBAD7A43}" destId="{B90B39EC-C949-47DB-9418-8CC56B59CCBC}" srcOrd="17" destOrd="0" presId="urn:microsoft.com/office/officeart/2005/8/layout/vList5"/>
    <dgm:cxn modelId="{E4DF41ED-D945-4450-8466-2A3EEEEDB192}" type="presParOf" srcId="{95E4DC34-0C8F-4AE8-B90C-C228EBAD7A43}" destId="{4239CB65-458D-4A09-9AC1-F36F78354510}" srcOrd="18" destOrd="0" presId="urn:microsoft.com/office/officeart/2005/8/layout/vList5"/>
    <dgm:cxn modelId="{E7F03A11-3B16-410F-9ED2-F1B2045BC3A6}" type="presParOf" srcId="{4239CB65-458D-4A09-9AC1-F36F78354510}" destId="{45A18A65-8AF7-41ED-ADA3-E0F4F7085388}" srcOrd="0" destOrd="0" presId="urn:microsoft.com/office/officeart/2005/8/layout/vList5"/>
    <dgm:cxn modelId="{3F8C51FA-F5A8-48E4-BCCF-6168BA1C7469}" type="presParOf" srcId="{4239CB65-458D-4A09-9AC1-F36F78354510}" destId="{711EAD1E-9C74-49F5-98D1-73EFD1F3965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A54858B-9003-4922-86C8-BF0FE700E888}">
      <dsp:nvSpPr>
        <dsp:cNvPr id="0" name=""/>
        <dsp:cNvSpPr/>
      </dsp:nvSpPr>
      <dsp:spPr>
        <a:xfrm>
          <a:off x="0" y="857"/>
          <a:ext cx="8610600" cy="431208"/>
        </a:xfrm>
        <a:prstGeom prst="roundRect">
          <a:avLst/>
        </a:prstGeom>
        <a:solidFill>
          <a:schemeClr val="tx2">
            <a:lumMod val="65000"/>
            <a:lumOff val="3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 smtClean="0"/>
            <a:t>1. Réorganiser l’évaluation (entretiens, méthodes, évaluateurs)</a:t>
          </a:r>
          <a:endParaRPr lang="fr-FR" sz="1800" b="1" kern="1200" dirty="0"/>
        </a:p>
      </dsp:txBody>
      <dsp:txXfrm>
        <a:off x="0" y="857"/>
        <a:ext cx="8610600" cy="431208"/>
      </dsp:txXfrm>
    </dsp:sp>
    <dsp:sp modelId="{84BCC005-E28C-4F34-9476-033C39CC05B3}">
      <dsp:nvSpPr>
        <dsp:cNvPr id="0" name=""/>
        <dsp:cNvSpPr/>
      </dsp:nvSpPr>
      <dsp:spPr>
        <a:xfrm>
          <a:off x="0" y="432066"/>
          <a:ext cx="8610600" cy="21443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3387" tIns="20320" rIns="113792" bIns="20320" numCol="1" spcCol="1270" anchor="t" anchorCtr="0">
          <a:noAutofit/>
        </a:bodyPr>
        <a:lstStyle/>
        <a:p>
          <a:pPr marL="177800" lvl="0" indent="-177800" algn="just" defTabSz="1046163" rtl="0" eaLnBrk="0" fontAlgn="base" hangingPunct="0">
            <a:lnSpc>
              <a:spcPct val="90000"/>
            </a:lnSpc>
            <a:spcBef>
              <a:spcPct val="0"/>
            </a:spcBef>
            <a:spcAft>
              <a:spcPct val="20000"/>
            </a:spcAft>
            <a:buClr>
              <a:srgbClr val="848587"/>
            </a:buClr>
            <a:buSzPct val="170000"/>
            <a:buFont typeface="Lucida Sans Unicode" pitchFamily="34" charset="0"/>
            <a:buChar char="••"/>
            <a:defRPr/>
          </a:pPr>
          <a:r>
            <a:rPr lang="fr-FR" sz="1600" b="0" i="1" kern="1200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Organiser une évaluation des pratiques pédagogiques tous les 2 ou 3 ans maximum complétée par un entretien avec IA/IEN et le chef d'établissement/école afin d'avoir une vision globale des tâches effectuées</a:t>
          </a:r>
        </a:p>
        <a:p>
          <a:pPr marL="177800" lvl="0" indent="-177800" algn="just" defTabSz="1046163" rtl="0" eaLnBrk="0" fontAlgn="base" hangingPunct="0">
            <a:lnSpc>
              <a:spcPct val="90000"/>
            </a:lnSpc>
            <a:spcBef>
              <a:spcPct val="0"/>
            </a:spcBef>
            <a:spcAft>
              <a:spcPct val="20000"/>
            </a:spcAft>
            <a:buClr>
              <a:srgbClr val="848587"/>
            </a:buClr>
            <a:buSzPct val="170000"/>
            <a:buFont typeface="Lucida Sans Unicode" pitchFamily="34" charset="0"/>
            <a:buChar char="••"/>
            <a:defRPr/>
          </a:pPr>
          <a:r>
            <a:rPr lang="fr-FR" sz="1600" b="0" i="1" kern="1200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Faire un dosage : inspection 50% (cours 35% + entretien 15%) + chef d'établissement (20)% + mutualisation des moyens , travail en équipe (20%) + implication dans des projets pour les élèves (10%) = 100%</a:t>
          </a:r>
          <a:endParaRPr lang="fr-FR" sz="1600" b="0" i="1" kern="1200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  <a:p>
          <a:pPr marL="177800" lvl="0" indent="-177800" algn="just" defTabSz="1046163" rtl="0" eaLnBrk="0" fontAlgn="base" hangingPunct="0">
            <a:lnSpc>
              <a:spcPct val="90000"/>
            </a:lnSpc>
            <a:spcBef>
              <a:spcPct val="0"/>
            </a:spcBef>
            <a:spcAft>
              <a:spcPct val="20000"/>
            </a:spcAft>
            <a:buClr>
              <a:srgbClr val="848587"/>
            </a:buClr>
            <a:buSzPct val="170000"/>
            <a:buFont typeface="Lucida Sans Unicode" pitchFamily="34" charset="0"/>
            <a:buChar char="••"/>
            <a:defRPr/>
          </a:pPr>
          <a:r>
            <a:rPr lang="fr-FR" sz="1600" b="0" i="1" kern="1200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Faire une évaluation tripartite : chef d'établissement, inspecteur et enseignant avec un 1er temps de rencontre entre inspecteur et proviseur et un 2ème temps les trois ensemble</a:t>
          </a:r>
          <a:endParaRPr lang="fr-FR" sz="1600" b="0" i="1" kern="1200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</dsp:txBody>
      <dsp:txXfrm>
        <a:off x="0" y="432066"/>
        <a:ext cx="8610600" cy="2144390"/>
      </dsp:txXfrm>
    </dsp:sp>
    <dsp:sp modelId="{7BF70B72-492B-41F3-BD7E-5D1122B40A71}">
      <dsp:nvSpPr>
        <dsp:cNvPr id="0" name=""/>
        <dsp:cNvSpPr/>
      </dsp:nvSpPr>
      <dsp:spPr>
        <a:xfrm>
          <a:off x="0" y="2576457"/>
          <a:ext cx="8610600" cy="431208"/>
        </a:xfrm>
        <a:prstGeom prst="roundRect">
          <a:avLst/>
        </a:prstGeom>
        <a:solidFill>
          <a:schemeClr val="bg1">
            <a:lumMod val="6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 smtClean="0">
              <a:solidFill>
                <a:schemeClr val="tx2"/>
              </a:solidFill>
            </a:rPr>
            <a:t>2. Instaurer un suivi dans l'évaluation par plusieurs interlocuteurs</a:t>
          </a:r>
          <a:endParaRPr lang="fr-FR" sz="1800" b="1" kern="1200" dirty="0">
            <a:solidFill>
              <a:schemeClr val="tx2"/>
            </a:solidFill>
          </a:endParaRPr>
        </a:p>
      </dsp:txBody>
      <dsp:txXfrm>
        <a:off x="0" y="2576457"/>
        <a:ext cx="8610600" cy="431208"/>
      </dsp:txXfrm>
    </dsp:sp>
    <dsp:sp modelId="{BDD29A69-614B-485F-A6BA-5A7F7AF47CD2}">
      <dsp:nvSpPr>
        <dsp:cNvPr id="0" name=""/>
        <dsp:cNvSpPr/>
      </dsp:nvSpPr>
      <dsp:spPr>
        <a:xfrm>
          <a:off x="0" y="3007666"/>
          <a:ext cx="8610600" cy="20206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3387" tIns="20320" rIns="113792" bIns="20320" numCol="1" spcCol="1270" anchor="t" anchorCtr="0">
          <a:noAutofit/>
        </a:bodyPr>
        <a:lstStyle/>
        <a:p>
          <a:pPr marL="177800" lvl="0" indent="-177800" algn="just" defTabSz="1046163" rtl="0" eaLnBrk="0" fontAlgn="base" hangingPunct="0">
            <a:lnSpc>
              <a:spcPct val="90000"/>
            </a:lnSpc>
            <a:spcBef>
              <a:spcPct val="0"/>
            </a:spcBef>
            <a:spcAft>
              <a:spcPct val="20000"/>
            </a:spcAft>
            <a:buClr>
              <a:srgbClr val="848587"/>
            </a:buClr>
            <a:buSzPct val="170000"/>
            <a:buFont typeface="Lucida Sans Unicode" pitchFamily="34" charset="0"/>
            <a:buChar char="••"/>
            <a:defRPr/>
          </a:pPr>
          <a:r>
            <a:rPr lang="fr-FR" sz="1600" b="0" i="1" kern="1200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Assurer un échange régulier permettant aux inspecteurs de "connaître" les enseignants </a:t>
          </a:r>
        </a:p>
        <a:p>
          <a:pPr marL="177800" lvl="0" indent="-177800" algn="just" defTabSz="1046163" rtl="0" eaLnBrk="0" fontAlgn="base" hangingPunct="0">
            <a:lnSpc>
              <a:spcPct val="90000"/>
            </a:lnSpc>
            <a:spcBef>
              <a:spcPct val="0"/>
            </a:spcBef>
            <a:spcAft>
              <a:spcPct val="20000"/>
            </a:spcAft>
            <a:buClr>
              <a:srgbClr val="848587"/>
            </a:buClr>
            <a:buSzPct val="170000"/>
            <a:buFont typeface="Lucida Sans Unicode" pitchFamily="34" charset="0"/>
            <a:buChar char="••"/>
            <a:defRPr/>
          </a:pPr>
          <a:r>
            <a:rPr lang="fr-FR" sz="1600" b="0" i="1" kern="1200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Mettre en place des visites fréquentes (1 fois / an) pour être conseillé régulièrement et non évalué à un instant T </a:t>
          </a:r>
        </a:p>
        <a:p>
          <a:pPr marL="177800" lvl="0" indent="-177800" algn="just" defTabSz="1046163" rtl="0" eaLnBrk="0" fontAlgn="base" hangingPunct="0">
            <a:lnSpc>
              <a:spcPct val="90000"/>
            </a:lnSpc>
            <a:spcBef>
              <a:spcPct val="0"/>
            </a:spcBef>
            <a:spcAft>
              <a:spcPct val="20000"/>
            </a:spcAft>
            <a:buClr>
              <a:srgbClr val="848587"/>
            </a:buClr>
            <a:buSzPct val="170000"/>
            <a:buFont typeface="Lucida Sans Unicode" pitchFamily="34" charset="0"/>
            <a:buChar char="••"/>
            <a:defRPr/>
          </a:pPr>
          <a:r>
            <a:rPr lang="fr-FR" sz="1600" b="0" i="1" kern="1200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Créer plus de postes d’inspecteur pour instaurer un suivi pédagogique tout au long de la carrière.</a:t>
          </a:r>
          <a:endParaRPr lang="fr-FR" sz="1600" b="0" i="1" kern="1200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  <a:p>
          <a:pPr marL="177800" lvl="0" indent="-177800" algn="just" defTabSz="1046163" rtl="0" eaLnBrk="0" fontAlgn="base" hangingPunct="0">
            <a:lnSpc>
              <a:spcPct val="90000"/>
            </a:lnSpc>
            <a:spcBef>
              <a:spcPct val="0"/>
            </a:spcBef>
            <a:spcAft>
              <a:spcPct val="20000"/>
            </a:spcAft>
            <a:buClr>
              <a:srgbClr val="848587"/>
            </a:buClr>
            <a:buSzPct val="170000"/>
            <a:buFont typeface="Lucida Sans Unicode" pitchFamily="34" charset="0"/>
            <a:buChar char="••"/>
            <a:defRPr/>
          </a:pPr>
          <a:r>
            <a:rPr lang="fr-FR" sz="1600" b="0" i="1" kern="1200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Des profs en activité pourraient être détachés un moment pour visiter et conseiller </a:t>
          </a:r>
          <a:endParaRPr lang="fr-FR" sz="1600" b="0" i="1" kern="1200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  <a:p>
          <a:pPr marL="177800" lvl="0" indent="-177800" algn="just" defTabSz="1046163" rtl="0" eaLnBrk="0" fontAlgn="base" hangingPunct="0">
            <a:lnSpc>
              <a:spcPct val="90000"/>
            </a:lnSpc>
            <a:spcBef>
              <a:spcPct val="0"/>
            </a:spcBef>
            <a:spcAft>
              <a:spcPct val="20000"/>
            </a:spcAft>
            <a:buClr>
              <a:srgbClr val="848587"/>
            </a:buClr>
            <a:buSzPct val="170000"/>
            <a:buFont typeface="Lucida Sans Unicode" pitchFamily="34" charset="0"/>
            <a:buChar char="••"/>
            <a:defRPr/>
          </a:pPr>
          <a:r>
            <a:rPr lang="fr-FR" sz="1600" b="0" i="1" kern="1200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Organiser des visites entre collègues d'établissements/écoles différents, sans objectif d’évaluation</a:t>
          </a:r>
          <a:endParaRPr lang="fr-FR" sz="1600" b="0" i="1" kern="1200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</dsp:txBody>
      <dsp:txXfrm>
        <a:off x="0" y="3007666"/>
        <a:ext cx="8610600" cy="202067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3E70368-EB08-43FA-AC94-A7A2ED58DE75}">
      <dsp:nvSpPr>
        <dsp:cNvPr id="0" name=""/>
        <dsp:cNvSpPr/>
      </dsp:nvSpPr>
      <dsp:spPr>
        <a:xfrm>
          <a:off x="0" y="325109"/>
          <a:ext cx="8610600" cy="558827"/>
        </a:xfrm>
        <a:prstGeom prst="roundRect">
          <a:avLst/>
        </a:prstGeom>
        <a:solidFill>
          <a:schemeClr val="bg2">
            <a:lumMod val="75000"/>
            <a:alpha val="90000"/>
          </a:schemeClr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 smtClean="0"/>
            <a:t>3. Fonder l'évaluation sur un support </a:t>
          </a:r>
          <a:endParaRPr lang="fr-FR" sz="1800" b="1" kern="1200" dirty="0"/>
        </a:p>
      </dsp:txBody>
      <dsp:txXfrm>
        <a:off x="0" y="325109"/>
        <a:ext cx="8610600" cy="558827"/>
      </dsp:txXfrm>
    </dsp:sp>
    <dsp:sp modelId="{98329EB2-2336-4027-913D-FC773E694C56}">
      <dsp:nvSpPr>
        <dsp:cNvPr id="0" name=""/>
        <dsp:cNvSpPr/>
      </dsp:nvSpPr>
      <dsp:spPr>
        <a:xfrm>
          <a:off x="0" y="954217"/>
          <a:ext cx="8610600" cy="28988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3387" tIns="20320" rIns="113792" bIns="20320" numCol="1" spcCol="1270" anchor="t" anchorCtr="0">
          <a:noAutofit/>
        </a:bodyPr>
        <a:lstStyle/>
        <a:p>
          <a:pPr marL="177800" lvl="0" indent="-177800" algn="just" defTabSz="1046163" rtl="0" eaLnBrk="0" fontAlgn="base" hangingPunct="0">
            <a:lnSpc>
              <a:spcPct val="90000"/>
            </a:lnSpc>
            <a:spcBef>
              <a:spcPct val="0"/>
            </a:spcBef>
            <a:spcAft>
              <a:spcPct val="20000"/>
            </a:spcAft>
            <a:buClr>
              <a:srgbClr val="848587"/>
            </a:buClr>
            <a:buSzPct val="170000"/>
            <a:buFont typeface="Lucida Sans Unicode" pitchFamily="34" charset="0"/>
            <a:buChar char="••"/>
            <a:defRPr/>
          </a:pPr>
          <a:r>
            <a:rPr lang="fr-FR" sz="1600" b="0" i="1" kern="1200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Définir un contrat de progrès qui reconnaisse la personnalité de l'enseignant, ses efforts, son expertise et lui donne les moyens de s'améliorer et de se former de manière continue</a:t>
          </a:r>
          <a:endParaRPr lang="fr-FR" sz="1600" b="0" i="1" kern="1200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  <a:p>
          <a:pPr marL="177800" lvl="0" indent="-177800" algn="just" defTabSz="1046163" rtl="0" eaLnBrk="0" fontAlgn="base" hangingPunct="0">
            <a:lnSpc>
              <a:spcPct val="90000"/>
            </a:lnSpc>
            <a:spcBef>
              <a:spcPct val="0"/>
            </a:spcBef>
            <a:spcAft>
              <a:spcPct val="20000"/>
            </a:spcAft>
            <a:buClr>
              <a:srgbClr val="848587"/>
            </a:buClr>
            <a:buSzPct val="170000"/>
            <a:buFont typeface="Lucida Sans Unicode" pitchFamily="34" charset="0"/>
            <a:buChar char="••"/>
            <a:defRPr/>
          </a:pPr>
          <a:r>
            <a:rPr lang="fr-FR" sz="1600" b="0" i="1" kern="1200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Elaborer une lettre de mission / contrat de progrès / feuille de route pour chaque enseignant tous les 4 ou 5 ans et effectuer un suivi régulier en adaptant l’évaluation au profil du poste et de l’établissement/école</a:t>
          </a:r>
          <a:endParaRPr lang="fr-FR" sz="1600" b="0" i="1" kern="1200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  <a:p>
          <a:pPr marL="177800" lvl="0" indent="-177800" algn="just" defTabSz="1046163" rtl="0" eaLnBrk="0" fontAlgn="base" hangingPunct="0">
            <a:lnSpc>
              <a:spcPct val="90000"/>
            </a:lnSpc>
            <a:spcBef>
              <a:spcPct val="0"/>
            </a:spcBef>
            <a:spcAft>
              <a:spcPct val="20000"/>
            </a:spcAft>
            <a:buClr>
              <a:srgbClr val="848587"/>
            </a:buClr>
            <a:buSzPct val="170000"/>
            <a:buFont typeface="Lucida Sans Unicode" pitchFamily="34" charset="0"/>
            <a:buChar char="••"/>
            <a:defRPr/>
          </a:pPr>
          <a:r>
            <a:rPr lang="fr-FR" sz="1600" b="0" i="1" kern="1200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Elaborer une lettre de mission pour chaque enseignant tous les 4 ou 5 ans et effectuer un suivi régulier</a:t>
          </a:r>
          <a:endParaRPr lang="fr-FR" sz="1600" b="0" i="1" kern="1200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  <a:p>
          <a:pPr marL="177800" lvl="0" indent="-177800" algn="just" defTabSz="1046163" rtl="0" eaLnBrk="0" fontAlgn="base" hangingPunct="0">
            <a:lnSpc>
              <a:spcPct val="90000"/>
            </a:lnSpc>
            <a:spcBef>
              <a:spcPct val="0"/>
            </a:spcBef>
            <a:spcAft>
              <a:spcPct val="20000"/>
            </a:spcAft>
            <a:buClr>
              <a:srgbClr val="848587"/>
            </a:buClr>
            <a:buSzPct val="170000"/>
            <a:buFont typeface="Lucida Sans Unicode" pitchFamily="34" charset="0"/>
            <a:buChar char="••"/>
            <a:defRPr/>
          </a:pPr>
          <a:r>
            <a:rPr lang="fr-FR" sz="1600" b="0" i="1" kern="1200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Instaurer un bilan de compétences bisannuel listant les points forts et les points à améliorer</a:t>
          </a:r>
          <a:endParaRPr lang="fr-FR" sz="1600" b="0" i="1" kern="1200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  <a:p>
          <a:pPr marL="177800" lvl="0" indent="-177800" algn="just" defTabSz="1046163" rtl="0" eaLnBrk="0" fontAlgn="base" hangingPunct="0">
            <a:lnSpc>
              <a:spcPct val="90000"/>
            </a:lnSpc>
            <a:spcBef>
              <a:spcPct val="0"/>
            </a:spcBef>
            <a:spcAft>
              <a:spcPct val="20000"/>
            </a:spcAft>
            <a:buClr>
              <a:srgbClr val="848587"/>
            </a:buClr>
            <a:buSzPct val="170000"/>
            <a:buFont typeface="Lucida Sans Unicode" pitchFamily="34" charset="0"/>
            <a:buChar char="••"/>
            <a:defRPr/>
          </a:pPr>
          <a:r>
            <a:rPr lang="fr-FR" sz="1600" b="0" i="1" kern="1200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Mettre en place un livret d'auto-évaluation</a:t>
          </a:r>
          <a:endParaRPr lang="fr-FR" sz="1600" b="0" i="1" kern="1200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  <a:p>
          <a:pPr marL="177800" lvl="0" indent="-177800" algn="just" defTabSz="1046163" rtl="0" eaLnBrk="0" fontAlgn="base" hangingPunct="0">
            <a:lnSpc>
              <a:spcPct val="90000"/>
            </a:lnSpc>
            <a:spcBef>
              <a:spcPct val="0"/>
            </a:spcBef>
            <a:spcAft>
              <a:spcPct val="20000"/>
            </a:spcAft>
            <a:buClr>
              <a:srgbClr val="848587"/>
            </a:buClr>
            <a:buSzPct val="170000"/>
            <a:buFont typeface="Lucida Sans Unicode" pitchFamily="34" charset="0"/>
            <a:buChar char="••"/>
            <a:defRPr/>
          </a:pPr>
          <a:r>
            <a:rPr lang="fr-FR" sz="1600" b="0" i="1" kern="1200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Décliner le référentiel des 10 compétences en critères de réussite puis items </a:t>
          </a:r>
          <a:r>
            <a:rPr lang="fr-FR" sz="1700" i="1" kern="1200" dirty="0" smtClean="0"/>
            <a:t>	</a:t>
          </a:r>
          <a:endParaRPr lang="fr-FR" sz="1600" b="0" i="1" kern="1200" dirty="0">
            <a:solidFill>
              <a:schemeClr val="bg2">
                <a:lumMod val="75000"/>
              </a:schemeClr>
            </a:solidFill>
            <a:latin typeface="+mj-lt"/>
            <a:ea typeface="+mn-ea"/>
            <a:cs typeface="Calibri" pitchFamily="34" charset="0"/>
          </a:endParaRPr>
        </a:p>
      </dsp:txBody>
      <dsp:txXfrm>
        <a:off x="0" y="954217"/>
        <a:ext cx="8610600" cy="289886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65B27D-9809-4BE2-9FDD-17DAC0CAB590}">
      <dsp:nvSpPr>
        <dsp:cNvPr id="0" name=""/>
        <dsp:cNvSpPr/>
      </dsp:nvSpPr>
      <dsp:spPr>
        <a:xfrm>
          <a:off x="0" y="16829"/>
          <a:ext cx="8610600" cy="617760"/>
        </a:xfrm>
        <a:prstGeom prst="roundRect">
          <a:avLst/>
        </a:prstGeom>
        <a:solidFill>
          <a:schemeClr val="bg2">
            <a:lumMod val="75000"/>
            <a:alpha val="90000"/>
          </a:schemeClr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 smtClean="0"/>
            <a:t>4. Distinguer les activités hors la classe en restant équitable </a:t>
          </a:r>
          <a:endParaRPr lang="fr-FR" sz="1800" b="1" kern="1200" dirty="0"/>
        </a:p>
      </dsp:txBody>
      <dsp:txXfrm>
        <a:off x="0" y="16829"/>
        <a:ext cx="8610600" cy="617760"/>
      </dsp:txXfrm>
    </dsp:sp>
    <dsp:sp modelId="{F26F0D8D-E226-451E-83D7-01FB6BF9ED41}">
      <dsp:nvSpPr>
        <dsp:cNvPr id="0" name=""/>
        <dsp:cNvSpPr/>
      </dsp:nvSpPr>
      <dsp:spPr>
        <a:xfrm>
          <a:off x="0" y="634589"/>
          <a:ext cx="8610600" cy="15711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3387" tIns="20320" rIns="113792" bIns="20320" numCol="1" spcCol="1270" anchor="t" anchorCtr="0">
          <a:noAutofit/>
        </a:bodyPr>
        <a:lstStyle/>
        <a:p>
          <a:pPr marL="177800" lvl="0" indent="-177800" algn="just" defTabSz="1046163" rtl="0" eaLnBrk="0" fontAlgn="base" hangingPunct="0">
            <a:lnSpc>
              <a:spcPct val="90000"/>
            </a:lnSpc>
            <a:spcBef>
              <a:spcPct val="0"/>
            </a:spcBef>
            <a:spcAft>
              <a:spcPct val="20000"/>
            </a:spcAft>
            <a:buClr>
              <a:srgbClr val="848587"/>
            </a:buClr>
            <a:buSzPct val="170000"/>
            <a:buFont typeface="Lucida Sans Unicode" pitchFamily="34" charset="0"/>
            <a:buChar char="••"/>
            <a:defRPr/>
          </a:pPr>
          <a:r>
            <a:rPr lang="fr-FR" sz="1600" b="0" i="1" kern="1200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Distinguer les obligations et l'investissement 	</a:t>
          </a:r>
          <a:endParaRPr lang="fr-FR" sz="1600" b="0" i="1" kern="1200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  <a:p>
          <a:pPr marL="177800" lvl="0" indent="-177800" algn="just" defTabSz="1046163" rtl="0" eaLnBrk="0" fontAlgn="base" hangingPunct="0">
            <a:lnSpc>
              <a:spcPct val="90000"/>
            </a:lnSpc>
            <a:spcBef>
              <a:spcPct val="0"/>
            </a:spcBef>
            <a:spcAft>
              <a:spcPct val="20000"/>
            </a:spcAft>
            <a:buClr>
              <a:srgbClr val="848587"/>
            </a:buClr>
            <a:buSzPct val="170000"/>
            <a:buFont typeface="Lucida Sans Unicode" pitchFamily="34" charset="0"/>
            <a:buChar char="••"/>
            <a:defRPr/>
          </a:pPr>
          <a:r>
            <a:rPr lang="fr-FR" sz="1600" b="0" i="1" kern="1200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Distinguer les critères qui font partie des obligations d’un enseignant des critères qui vont au-delà</a:t>
          </a:r>
          <a:endParaRPr lang="fr-FR" sz="1600" b="0" i="1" kern="1200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  <a:p>
          <a:pPr marL="177800" lvl="0" indent="-177800" algn="just" defTabSz="1046163" rtl="0" eaLnBrk="0" fontAlgn="base" hangingPunct="0">
            <a:lnSpc>
              <a:spcPct val="90000"/>
            </a:lnSpc>
            <a:spcBef>
              <a:spcPct val="0"/>
            </a:spcBef>
            <a:spcAft>
              <a:spcPct val="20000"/>
            </a:spcAft>
            <a:buClr>
              <a:srgbClr val="848587"/>
            </a:buClr>
            <a:buSzPct val="170000"/>
            <a:buFont typeface="Lucida Sans Unicode" pitchFamily="34" charset="0"/>
            <a:buChar char="••"/>
            <a:defRPr/>
          </a:pPr>
          <a:r>
            <a:rPr lang="fr-FR" sz="1600" b="0" i="1" kern="1200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Evaluer les équipes	</a:t>
          </a:r>
          <a:endParaRPr lang="fr-FR" sz="1600" b="0" i="1" kern="1200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  <a:p>
          <a:pPr marL="177800" lvl="0" indent="-177800" algn="just" defTabSz="1046163" rtl="0" eaLnBrk="0" fontAlgn="base" hangingPunct="0">
            <a:lnSpc>
              <a:spcPct val="90000"/>
            </a:lnSpc>
            <a:spcBef>
              <a:spcPct val="0"/>
            </a:spcBef>
            <a:spcAft>
              <a:spcPct val="20000"/>
            </a:spcAft>
            <a:buClr>
              <a:srgbClr val="848587"/>
            </a:buClr>
            <a:buSzPct val="170000"/>
            <a:buFont typeface="Lucida Sans Unicode" pitchFamily="34" charset="0"/>
            <a:buChar char="••"/>
            <a:defRPr/>
          </a:pPr>
          <a:r>
            <a:rPr lang="fr-FR" sz="1600" b="0" i="1" kern="1200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Inspecter l'établissement/école et/ou les équipes dans leur ensemble </a:t>
          </a:r>
        </a:p>
        <a:p>
          <a:pPr marL="171450" lvl="1" indent="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fr-FR" sz="1600" i="1" kern="1200" dirty="0" smtClean="0">
            <a:solidFill>
              <a:schemeClr val="bg2">
                <a:lumMod val="50000"/>
              </a:schemeClr>
            </a:solidFill>
          </a:endParaRPr>
        </a:p>
      </dsp:txBody>
      <dsp:txXfrm>
        <a:off x="0" y="634589"/>
        <a:ext cx="8610600" cy="1571130"/>
      </dsp:txXfrm>
    </dsp:sp>
    <dsp:sp modelId="{C02525A5-6D0B-4A25-81DB-329EAD88B1EF}">
      <dsp:nvSpPr>
        <dsp:cNvPr id="0" name=""/>
        <dsp:cNvSpPr/>
      </dsp:nvSpPr>
      <dsp:spPr>
        <a:xfrm>
          <a:off x="0" y="2205720"/>
          <a:ext cx="8610600" cy="617760"/>
        </a:xfrm>
        <a:prstGeom prst="roundRect">
          <a:avLst/>
        </a:prstGeom>
        <a:solidFill>
          <a:schemeClr val="bg1">
            <a:lumMod val="50000"/>
            <a:alpha val="70000"/>
          </a:schemeClr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 smtClean="0"/>
            <a:t>5. Elargir l'évaluation aux conditions d'exercice de la profession </a:t>
          </a:r>
          <a:endParaRPr lang="fr-FR" sz="1800" b="1" kern="1200" dirty="0"/>
        </a:p>
      </dsp:txBody>
      <dsp:txXfrm>
        <a:off x="0" y="2205720"/>
        <a:ext cx="8610600" cy="617760"/>
      </dsp:txXfrm>
    </dsp:sp>
    <dsp:sp modelId="{E4E31EE2-7181-46D0-AB76-D306BA974307}">
      <dsp:nvSpPr>
        <dsp:cNvPr id="0" name=""/>
        <dsp:cNvSpPr/>
      </dsp:nvSpPr>
      <dsp:spPr>
        <a:xfrm>
          <a:off x="0" y="2823479"/>
          <a:ext cx="8610600" cy="7684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3387" tIns="20320" rIns="113792" bIns="20320" numCol="1" spcCol="1270" anchor="t" anchorCtr="0">
          <a:noAutofit/>
        </a:bodyPr>
        <a:lstStyle/>
        <a:p>
          <a:pPr marL="177800" lvl="0" indent="-177800" algn="just" defTabSz="1046163" rtl="0" eaLnBrk="0" fontAlgn="base" hangingPunct="0">
            <a:lnSpc>
              <a:spcPct val="90000"/>
            </a:lnSpc>
            <a:spcBef>
              <a:spcPct val="0"/>
            </a:spcBef>
            <a:spcAft>
              <a:spcPct val="20000"/>
            </a:spcAft>
            <a:buClr>
              <a:srgbClr val="848587"/>
            </a:buClr>
            <a:buSzPct val="170000"/>
            <a:buFont typeface="Lucida Sans Unicode" pitchFamily="34" charset="0"/>
            <a:buChar char="••"/>
            <a:defRPr/>
          </a:pPr>
          <a:r>
            <a:rPr lang="fr-FR" sz="1600" b="0" i="1" kern="1200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Adapter l’évaluation au lieu, à l’établissement/école, et au public d’élèves de l’enseignant</a:t>
          </a:r>
          <a:r>
            <a:rPr lang="fr-FR" sz="1600" b="0" i="1" kern="1200" dirty="0" smtClean="0">
              <a:solidFill>
                <a:schemeClr val="bg2">
                  <a:lumMod val="75000"/>
                </a:schemeClr>
              </a:solidFill>
              <a:latin typeface="+mj-lt"/>
              <a:ea typeface="+mn-ea"/>
              <a:cs typeface="Calibri" pitchFamily="34" charset="0"/>
            </a:rPr>
            <a:t>.</a:t>
          </a:r>
          <a:endParaRPr lang="fr-FR" sz="1600" b="0" i="1" kern="1200" dirty="0">
            <a:solidFill>
              <a:schemeClr val="bg2">
                <a:lumMod val="75000"/>
              </a:schemeClr>
            </a:solidFill>
            <a:latin typeface="+mj-lt"/>
            <a:ea typeface="+mn-ea"/>
            <a:cs typeface="Calibri" pitchFamily="34" charset="0"/>
          </a:endParaRPr>
        </a:p>
        <a:p>
          <a:pPr marL="171450" lvl="1" indent="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fr-FR" sz="1600" i="1" kern="1200" dirty="0"/>
        </a:p>
      </dsp:txBody>
      <dsp:txXfrm>
        <a:off x="0" y="2823479"/>
        <a:ext cx="8610600" cy="768487"/>
      </dsp:txXfrm>
    </dsp:sp>
    <dsp:sp modelId="{A9FBD414-AF79-4934-845F-E4E68B07AA03}">
      <dsp:nvSpPr>
        <dsp:cNvPr id="0" name=""/>
        <dsp:cNvSpPr/>
      </dsp:nvSpPr>
      <dsp:spPr>
        <a:xfrm>
          <a:off x="0" y="3591967"/>
          <a:ext cx="8610600" cy="617760"/>
        </a:xfrm>
        <a:prstGeom prst="roundRect">
          <a:avLst/>
        </a:prstGeom>
        <a:solidFill>
          <a:schemeClr val="bg1">
            <a:lumMod val="75000"/>
            <a:alpha val="50000"/>
          </a:schemeClr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 smtClean="0">
              <a:solidFill>
                <a:schemeClr val="tx2"/>
              </a:solidFill>
            </a:rPr>
            <a:t>6. Favoriser les échanges lors de l'évaluation</a:t>
          </a:r>
          <a:endParaRPr lang="fr-FR" sz="1800" b="1" kern="1200" dirty="0">
            <a:solidFill>
              <a:schemeClr val="tx2"/>
            </a:solidFill>
          </a:endParaRPr>
        </a:p>
      </dsp:txBody>
      <dsp:txXfrm>
        <a:off x="0" y="3591967"/>
        <a:ext cx="8610600" cy="617760"/>
      </dsp:txXfrm>
    </dsp:sp>
    <dsp:sp modelId="{6B2B427D-C112-4506-896C-C9CF1FECE8E2}">
      <dsp:nvSpPr>
        <dsp:cNvPr id="0" name=""/>
        <dsp:cNvSpPr/>
      </dsp:nvSpPr>
      <dsp:spPr>
        <a:xfrm>
          <a:off x="0" y="4209727"/>
          <a:ext cx="8610600" cy="8026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3387" tIns="20320" rIns="113792" bIns="20320" numCol="1" spcCol="1270" anchor="t" anchorCtr="0">
          <a:noAutofit/>
        </a:bodyPr>
        <a:lstStyle/>
        <a:p>
          <a:pPr marL="177800" lvl="0" indent="-177800" algn="just" defTabSz="1046163" rtl="0" eaLnBrk="0" fontAlgn="base" hangingPunct="0">
            <a:lnSpc>
              <a:spcPct val="90000"/>
            </a:lnSpc>
            <a:spcBef>
              <a:spcPct val="0"/>
            </a:spcBef>
            <a:spcAft>
              <a:spcPct val="20000"/>
            </a:spcAft>
            <a:buClr>
              <a:srgbClr val="848587"/>
            </a:buClr>
            <a:buSzPct val="170000"/>
            <a:buFont typeface="Lucida Sans Unicode" pitchFamily="34" charset="0"/>
            <a:buChar char="••"/>
            <a:defRPr/>
          </a:pPr>
          <a:r>
            <a:rPr lang="fr-FR" sz="1600" b="0" i="1" kern="1200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Privilégier l’entretien par rapport à la note</a:t>
          </a:r>
          <a:endParaRPr lang="fr-FR" sz="1600" b="0" i="1" kern="1200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  <a:p>
          <a:pPr marL="177800" lvl="0" indent="-177800" algn="just" defTabSz="1046163" rtl="0" eaLnBrk="0" fontAlgn="base" hangingPunct="0">
            <a:lnSpc>
              <a:spcPct val="90000"/>
            </a:lnSpc>
            <a:spcBef>
              <a:spcPct val="0"/>
            </a:spcBef>
            <a:spcAft>
              <a:spcPct val="20000"/>
            </a:spcAft>
            <a:buClr>
              <a:srgbClr val="848587"/>
            </a:buClr>
            <a:buSzPct val="170000"/>
            <a:buFont typeface="Lucida Sans Unicode" pitchFamily="34" charset="0"/>
            <a:buChar char="••"/>
            <a:defRPr/>
          </a:pPr>
          <a:r>
            <a:rPr lang="fr-FR" sz="1600" b="0" i="1" kern="1200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Accorder plus de place à la présentation de son travail et de sa progression</a:t>
          </a:r>
          <a:endParaRPr lang="fr-FR" sz="1600" b="0" i="1" kern="1200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  <a:p>
          <a:pPr marL="177800" lvl="0" indent="-177800" algn="just" defTabSz="1046163" rtl="0" eaLnBrk="0" fontAlgn="base" hangingPunct="0">
            <a:lnSpc>
              <a:spcPct val="90000"/>
            </a:lnSpc>
            <a:spcBef>
              <a:spcPct val="0"/>
            </a:spcBef>
            <a:spcAft>
              <a:spcPct val="20000"/>
            </a:spcAft>
            <a:buClr>
              <a:srgbClr val="848587"/>
            </a:buClr>
            <a:buSzPct val="170000"/>
            <a:buFont typeface="Lucida Sans Unicode" pitchFamily="34" charset="0"/>
            <a:buChar char="••"/>
            <a:defRPr/>
          </a:pPr>
          <a:r>
            <a:rPr lang="fr-FR" sz="1600" b="0" i="1" kern="1200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Faire en sorte que l’évaluation soit davantage basée sur un échange</a:t>
          </a:r>
          <a:endParaRPr lang="fr-FR" sz="1600" b="0" i="1" kern="1200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</dsp:txBody>
      <dsp:txXfrm>
        <a:off x="0" y="4209727"/>
        <a:ext cx="8610600" cy="80264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265148E-01A9-4332-8E1F-DA586A8F93F9}">
      <dsp:nvSpPr>
        <dsp:cNvPr id="0" name=""/>
        <dsp:cNvSpPr/>
      </dsp:nvSpPr>
      <dsp:spPr>
        <a:xfrm>
          <a:off x="0" y="2601"/>
          <a:ext cx="8610600" cy="397000"/>
        </a:xfrm>
        <a:prstGeom prst="roundRect">
          <a:avLst/>
        </a:prstGeom>
        <a:solidFill>
          <a:schemeClr val="accent6">
            <a:lumMod val="50000"/>
            <a:alpha val="90000"/>
          </a:schemeClr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 smtClean="0"/>
            <a:t>7. Apporter des solutions concrètes notamment en termes de remédiation</a:t>
          </a:r>
          <a:endParaRPr lang="fr-FR" sz="1800" b="1" kern="1200" dirty="0"/>
        </a:p>
      </dsp:txBody>
      <dsp:txXfrm>
        <a:off x="0" y="2601"/>
        <a:ext cx="8610600" cy="397000"/>
      </dsp:txXfrm>
    </dsp:sp>
    <dsp:sp modelId="{096D782E-2AF9-4323-A0AD-184CE8FC3E83}">
      <dsp:nvSpPr>
        <dsp:cNvPr id="0" name=""/>
        <dsp:cNvSpPr/>
      </dsp:nvSpPr>
      <dsp:spPr>
        <a:xfrm>
          <a:off x="0" y="399602"/>
          <a:ext cx="8610600" cy="11390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3387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FR" sz="1600" b="0" i="1" kern="1200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Se concentrer sur le fait d'aider les personnels en difficulté pour soit remédier aux difficultés soit leur "offrir" des alternatives leur correspondant au sein de l'EN</a:t>
          </a:r>
          <a:endParaRPr lang="fr-FR" sz="1600" b="0" i="1" kern="1200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FR" sz="1600" b="0" i="1" kern="1200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Faire suivre l’évaluation d’une remédiation si besoin</a:t>
          </a:r>
          <a:endParaRPr lang="fr-FR" sz="1600" b="0" i="1" kern="1200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FR" sz="1600" b="0" i="1" kern="1200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Accepter de sanctionner celui qui, malgré les formations, les aides apportées et la remédiation ne remplit pas sa mission</a:t>
          </a:r>
          <a:endParaRPr lang="fr-FR" sz="1600" b="0" i="1" kern="1200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</dsp:txBody>
      <dsp:txXfrm>
        <a:off x="0" y="399602"/>
        <a:ext cx="8610600" cy="1139003"/>
      </dsp:txXfrm>
    </dsp:sp>
    <dsp:sp modelId="{FDF1232A-F12E-4416-90B0-52FA3B1307EB}">
      <dsp:nvSpPr>
        <dsp:cNvPr id="0" name=""/>
        <dsp:cNvSpPr/>
      </dsp:nvSpPr>
      <dsp:spPr>
        <a:xfrm>
          <a:off x="0" y="1538605"/>
          <a:ext cx="8610600" cy="397000"/>
        </a:xfrm>
        <a:prstGeom prst="roundRect">
          <a:avLst/>
        </a:prstGeom>
        <a:solidFill>
          <a:schemeClr val="bg2">
            <a:lumMod val="75000"/>
            <a:alpha val="76667"/>
          </a:schemeClr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 smtClean="0"/>
            <a:t>8. Faire en sorte que les inspecteurs aient un rôle de conseillers-formateurs</a:t>
          </a:r>
        </a:p>
      </dsp:txBody>
      <dsp:txXfrm>
        <a:off x="0" y="1538605"/>
        <a:ext cx="8610600" cy="397000"/>
      </dsp:txXfrm>
    </dsp:sp>
    <dsp:sp modelId="{CA68FD7A-1297-47A6-9CDF-8904492E57F4}">
      <dsp:nvSpPr>
        <dsp:cNvPr id="0" name=""/>
        <dsp:cNvSpPr/>
      </dsp:nvSpPr>
      <dsp:spPr>
        <a:xfrm>
          <a:off x="0" y="1935606"/>
          <a:ext cx="8610600" cy="7023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3387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FR" sz="1600" b="0" i="1" kern="1200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Apporter du soutien et de l'encouragement aux profs qui font "bien" les choses plutôt qu'une inspection vécue comme une infantilisation</a:t>
          </a:r>
          <a:endParaRPr lang="fr-FR" sz="1600" b="0" i="1" kern="1200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FR" sz="1600" b="0" i="1" kern="1200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Evaluer pour conseiller, encourager, motiver et redéfinir des objectifs</a:t>
          </a:r>
          <a:endParaRPr lang="fr-FR" sz="1600" b="0" i="1" kern="1200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</dsp:txBody>
      <dsp:txXfrm>
        <a:off x="0" y="1935606"/>
        <a:ext cx="8610600" cy="702385"/>
      </dsp:txXfrm>
    </dsp:sp>
    <dsp:sp modelId="{1978178C-EC9B-4880-B8DC-5BFDEB87B5BD}">
      <dsp:nvSpPr>
        <dsp:cNvPr id="0" name=""/>
        <dsp:cNvSpPr/>
      </dsp:nvSpPr>
      <dsp:spPr>
        <a:xfrm>
          <a:off x="0" y="2637992"/>
          <a:ext cx="8610600" cy="397000"/>
        </a:xfrm>
        <a:prstGeom prst="roundRect">
          <a:avLst/>
        </a:prstGeom>
        <a:solidFill>
          <a:schemeClr val="bg1">
            <a:lumMod val="50000"/>
            <a:alpha val="63333"/>
          </a:schemeClr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 smtClean="0">
              <a:solidFill>
                <a:schemeClr val="bg1"/>
              </a:solidFill>
            </a:rPr>
            <a:t>9. Ajuster les compétences des inspecteurs</a:t>
          </a:r>
          <a:endParaRPr lang="fr-FR" sz="1800" b="1" kern="1200" dirty="0">
            <a:solidFill>
              <a:schemeClr val="bg1"/>
            </a:solidFill>
          </a:endParaRPr>
        </a:p>
      </dsp:txBody>
      <dsp:txXfrm>
        <a:off x="0" y="2637992"/>
        <a:ext cx="8610600" cy="397000"/>
      </dsp:txXfrm>
    </dsp:sp>
    <dsp:sp modelId="{FD6EC813-1106-45DE-A624-B4F1445FCF83}">
      <dsp:nvSpPr>
        <dsp:cNvPr id="0" name=""/>
        <dsp:cNvSpPr/>
      </dsp:nvSpPr>
      <dsp:spPr>
        <a:xfrm>
          <a:off x="0" y="3034992"/>
          <a:ext cx="8610600" cy="7023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3387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FR" sz="1600" b="0" i="1" kern="1200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Maintenir un lien avec la pratique sur le terrain	</a:t>
          </a:r>
          <a:endParaRPr lang="fr-FR" sz="1600" b="0" i="1" kern="1200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FR" sz="1600" b="0" i="1" kern="1200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Faire en sorte que l’évaluation soit menée par une personne qui connaît et a pratiqué le métier d’enseignant</a:t>
          </a:r>
          <a:endParaRPr lang="fr-FR" sz="1600" b="0" i="1" kern="1200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</dsp:txBody>
      <dsp:txXfrm>
        <a:off x="0" y="3034992"/>
        <a:ext cx="8610600" cy="702385"/>
      </dsp:txXfrm>
    </dsp:sp>
    <dsp:sp modelId="{566B581D-BB2C-4748-B974-6332E79C9408}">
      <dsp:nvSpPr>
        <dsp:cNvPr id="0" name=""/>
        <dsp:cNvSpPr/>
      </dsp:nvSpPr>
      <dsp:spPr>
        <a:xfrm>
          <a:off x="0" y="3737378"/>
          <a:ext cx="8610600" cy="397000"/>
        </a:xfrm>
        <a:prstGeom prst="roundRect">
          <a:avLst/>
        </a:prstGeom>
        <a:solidFill>
          <a:schemeClr val="bg1">
            <a:lumMod val="75000"/>
            <a:alpha val="50000"/>
          </a:schemeClr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 smtClean="0">
              <a:solidFill>
                <a:schemeClr val="tx2"/>
              </a:solidFill>
            </a:rPr>
            <a:t>10. Traduire les évolutions du métier dans la notation par échelons</a:t>
          </a:r>
          <a:endParaRPr lang="fr-FR" sz="1800" b="1" kern="1200" dirty="0">
            <a:solidFill>
              <a:schemeClr val="tx2"/>
            </a:solidFill>
          </a:endParaRPr>
        </a:p>
      </dsp:txBody>
      <dsp:txXfrm>
        <a:off x="0" y="3737378"/>
        <a:ext cx="8610600" cy="397000"/>
      </dsp:txXfrm>
    </dsp:sp>
    <dsp:sp modelId="{80AD959E-ABDA-4803-9D07-F4F070D12DCB}">
      <dsp:nvSpPr>
        <dsp:cNvPr id="0" name=""/>
        <dsp:cNvSpPr/>
      </dsp:nvSpPr>
      <dsp:spPr>
        <a:xfrm>
          <a:off x="0" y="4134378"/>
          <a:ext cx="8610600" cy="8922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3387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FR" sz="1600" b="0" i="1" kern="1200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Conserver les échelons mais donner plus de souplesse au système</a:t>
          </a:r>
          <a:endParaRPr lang="fr-FR" sz="1600" b="0" i="1" kern="1200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FR" sz="1600" b="0" i="1" kern="1200" dirty="0" smtClean="0">
              <a:solidFill>
                <a:schemeClr val="bg2">
                  <a:lumMod val="50000"/>
                </a:schemeClr>
              </a:solidFill>
              <a:latin typeface="+mj-lt"/>
              <a:ea typeface="+mn-ea"/>
              <a:cs typeface="Calibri" pitchFamily="34" charset="0"/>
            </a:rPr>
            <a:t>Donner aux évaluateurs la possibilité de réduire ou d'allonger le passage d'échelon après évaluation (hors système choix/ancienneté) pour valoriser financièrement le travail (hors palmes académiques)</a:t>
          </a:r>
          <a:endParaRPr lang="fr-FR" sz="1600" b="0" i="1" kern="1200" dirty="0">
            <a:solidFill>
              <a:schemeClr val="bg2">
                <a:lumMod val="50000"/>
              </a:schemeClr>
            </a:solidFill>
            <a:latin typeface="+mj-lt"/>
            <a:ea typeface="+mn-ea"/>
            <a:cs typeface="Calibri" pitchFamily="34" charset="0"/>
          </a:endParaRPr>
        </a:p>
      </dsp:txBody>
      <dsp:txXfrm>
        <a:off x="0" y="4134378"/>
        <a:ext cx="8610600" cy="892219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B4E32F-95BF-4CE9-98B6-4632A0C5F4A4}">
      <dsp:nvSpPr>
        <dsp:cNvPr id="0" name=""/>
        <dsp:cNvSpPr/>
      </dsp:nvSpPr>
      <dsp:spPr>
        <a:xfrm rot="5400000">
          <a:off x="4499651" y="-3482034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L’inspection ne reflète qu'un instant dans la classe et pas la pratique quotidienne 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-3482034"/>
        <a:ext cx="385414" cy="7450690"/>
      </dsp:txXfrm>
    </dsp:sp>
    <dsp:sp modelId="{D29C5697-2D3E-44F5-B48F-9806AC30E6C8}">
      <dsp:nvSpPr>
        <dsp:cNvPr id="0" name=""/>
        <dsp:cNvSpPr/>
      </dsp:nvSpPr>
      <dsp:spPr>
        <a:xfrm>
          <a:off x="192896" y="2962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56 %</a:t>
          </a:r>
          <a:endParaRPr lang="fr-FR" sz="2000" kern="1200" dirty="0"/>
        </a:p>
      </dsp:txBody>
      <dsp:txXfrm>
        <a:off x="192896" y="2962"/>
        <a:ext cx="774117" cy="480696"/>
      </dsp:txXfrm>
    </dsp:sp>
    <dsp:sp modelId="{FEAFA020-2012-49EF-90AB-F28A18C6283C}">
      <dsp:nvSpPr>
        <dsp:cNvPr id="0" name=""/>
        <dsp:cNvSpPr/>
      </dsp:nvSpPr>
      <dsp:spPr>
        <a:xfrm rot="5400000">
          <a:off x="4499651" y="-2977303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La motivation et l'engagement des enseignants n'est pas suffisamment prise en compte dans l'évaluation 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-2977303"/>
        <a:ext cx="385414" cy="7450690"/>
      </dsp:txXfrm>
    </dsp:sp>
    <dsp:sp modelId="{67BCC332-78EA-447F-B6FD-C8CBCB7813F0}">
      <dsp:nvSpPr>
        <dsp:cNvPr id="0" name=""/>
        <dsp:cNvSpPr/>
      </dsp:nvSpPr>
      <dsp:spPr>
        <a:xfrm>
          <a:off x="192896" y="507693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48 %</a:t>
          </a:r>
          <a:endParaRPr lang="fr-FR" sz="2000" kern="1200" dirty="0"/>
        </a:p>
      </dsp:txBody>
      <dsp:txXfrm>
        <a:off x="192896" y="507693"/>
        <a:ext cx="774117" cy="480696"/>
      </dsp:txXfrm>
    </dsp:sp>
    <dsp:sp modelId="{7BA7A910-F378-428F-A944-CD046AC51E4C}">
      <dsp:nvSpPr>
        <dsp:cNvPr id="0" name=""/>
        <dsp:cNvSpPr/>
      </dsp:nvSpPr>
      <dsp:spPr>
        <a:xfrm rot="5400000">
          <a:off x="4499651" y="-2472572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smtClean="0">
              <a:solidFill>
                <a:schemeClr val="bg2">
                  <a:lumMod val="50000"/>
                </a:schemeClr>
              </a:solidFill>
            </a:rPr>
            <a:t>Les </a:t>
          </a: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inspections sont trop peu fréquentes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-2472572"/>
        <a:ext cx="385414" cy="7450690"/>
      </dsp:txXfrm>
    </dsp:sp>
    <dsp:sp modelId="{3548D3E0-F2E7-4043-852B-C05BE3B7488F}">
      <dsp:nvSpPr>
        <dsp:cNvPr id="0" name=""/>
        <dsp:cNvSpPr/>
      </dsp:nvSpPr>
      <dsp:spPr>
        <a:xfrm>
          <a:off x="192896" y="1012424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42 %</a:t>
          </a:r>
          <a:endParaRPr lang="fr-FR" sz="2000" kern="1200" dirty="0"/>
        </a:p>
      </dsp:txBody>
      <dsp:txXfrm>
        <a:off x="192896" y="1012424"/>
        <a:ext cx="774117" cy="480696"/>
      </dsp:txXfrm>
    </dsp:sp>
    <dsp:sp modelId="{9512CCBF-AFC0-493C-96B6-FD0DB3043314}">
      <dsp:nvSpPr>
        <dsp:cNvPr id="0" name=""/>
        <dsp:cNvSpPr/>
      </dsp:nvSpPr>
      <dsp:spPr>
        <a:xfrm rot="5400000">
          <a:off x="4499651" y="-1967841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smtClean="0">
              <a:solidFill>
                <a:schemeClr val="bg2">
                  <a:lumMod val="50000"/>
                </a:schemeClr>
              </a:solidFill>
            </a:rPr>
            <a:t>Le </a:t>
          </a: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système de notation est trop contraint et ne permet pas de valoriser ceux qui le méritent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-1967841"/>
        <a:ext cx="385414" cy="7450690"/>
      </dsp:txXfrm>
    </dsp:sp>
    <dsp:sp modelId="{99114E99-9186-42F3-AAB9-B37E5123ADEE}">
      <dsp:nvSpPr>
        <dsp:cNvPr id="0" name=""/>
        <dsp:cNvSpPr/>
      </dsp:nvSpPr>
      <dsp:spPr>
        <a:xfrm>
          <a:off x="192896" y="1517155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40 %</a:t>
          </a:r>
          <a:endParaRPr lang="fr-FR" sz="2000" kern="1200" dirty="0"/>
        </a:p>
      </dsp:txBody>
      <dsp:txXfrm>
        <a:off x="192896" y="1517155"/>
        <a:ext cx="774117" cy="480696"/>
      </dsp:txXfrm>
    </dsp:sp>
    <dsp:sp modelId="{F5E84B3D-AB43-45FA-8EF4-C1B0DCA69981}">
      <dsp:nvSpPr>
        <dsp:cNvPr id="0" name=""/>
        <dsp:cNvSpPr/>
      </dsp:nvSpPr>
      <dsp:spPr>
        <a:xfrm rot="5400000">
          <a:off x="4499651" y="-1463110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smtClean="0">
              <a:solidFill>
                <a:schemeClr val="bg2">
                  <a:lumMod val="50000"/>
                </a:schemeClr>
              </a:solidFill>
            </a:rPr>
            <a:t>L'inspection </a:t>
          </a: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ne prend pas en compte toutes les facettes du métier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-1463110"/>
        <a:ext cx="385414" cy="7450690"/>
      </dsp:txXfrm>
    </dsp:sp>
    <dsp:sp modelId="{E69B4E2D-80F2-4BCB-93CF-57C287CD48B3}">
      <dsp:nvSpPr>
        <dsp:cNvPr id="0" name=""/>
        <dsp:cNvSpPr/>
      </dsp:nvSpPr>
      <dsp:spPr>
        <a:xfrm>
          <a:off x="192896" y="2021886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39 %</a:t>
          </a:r>
          <a:endParaRPr lang="fr-FR" sz="2000" kern="1200" dirty="0"/>
        </a:p>
      </dsp:txBody>
      <dsp:txXfrm>
        <a:off x="192896" y="2021886"/>
        <a:ext cx="774117" cy="480696"/>
      </dsp:txXfrm>
    </dsp:sp>
    <dsp:sp modelId="{CD6D6D8E-09F9-4A21-8C78-860BE06D24E7}">
      <dsp:nvSpPr>
        <dsp:cNvPr id="0" name=""/>
        <dsp:cNvSpPr/>
      </dsp:nvSpPr>
      <dsp:spPr>
        <a:xfrm rot="5400000">
          <a:off x="4499651" y="-958379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smtClean="0">
              <a:solidFill>
                <a:schemeClr val="bg2">
                  <a:lumMod val="50000"/>
                </a:schemeClr>
              </a:solidFill>
            </a:rPr>
            <a:t>Un </a:t>
          </a: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retard d'inspection entraîne un retard dans l'avancement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-958379"/>
        <a:ext cx="385414" cy="7450690"/>
      </dsp:txXfrm>
    </dsp:sp>
    <dsp:sp modelId="{65409506-E00D-4446-AD51-0724C0C6EB5B}">
      <dsp:nvSpPr>
        <dsp:cNvPr id="0" name=""/>
        <dsp:cNvSpPr/>
      </dsp:nvSpPr>
      <dsp:spPr>
        <a:xfrm>
          <a:off x="192896" y="2526617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38 %</a:t>
          </a:r>
          <a:endParaRPr lang="fr-FR" sz="2000" kern="1200" dirty="0"/>
        </a:p>
      </dsp:txBody>
      <dsp:txXfrm>
        <a:off x="192896" y="2526617"/>
        <a:ext cx="774117" cy="480696"/>
      </dsp:txXfrm>
    </dsp:sp>
    <dsp:sp modelId="{6DD91A76-AC80-4B41-83F2-F7511136862C}">
      <dsp:nvSpPr>
        <dsp:cNvPr id="0" name=""/>
        <dsp:cNvSpPr/>
      </dsp:nvSpPr>
      <dsp:spPr>
        <a:xfrm rot="5400000">
          <a:off x="4499651" y="-453648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L'inspection est parfois l'occasion de mises en scènes des enseignants inspectés, ce qui fausse la réalité professionnelle évaluée 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-453648"/>
        <a:ext cx="385414" cy="7450690"/>
      </dsp:txXfrm>
    </dsp:sp>
    <dsp:sp modelId="{06246D72-392A-471D-8686-0B0F90790766}">
      <dsp:nvSpPr>
        <dsp:cNvPr id="0" name=""/>
        <dsp:cNvSpPr/>
      </dsp:nvSpPr>
      <dsp:spPr>
        <a:xfrm>
          <a:off x="192896" y="3031348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36 %</a:t>
          </a:r>
          <a:endParaRPr lang="fr-FR" sz="2000" kern="1200" dirty="0"/>
        </a:p>
      </dsp:txBody>
      <dsp:txXfrm>
        <a:off x="192896" y="3031348"/>
        <a:ext cx="774117" cy="480696"/>
      </dsp:txXfrm>
    </dsp:sp>
    <dsp:sp modelId="{F5393926-AA48-4BE5-983D-B1782036ED26}">
      <dsp:nvSpPr>
        <dsp:cNvPr id="0" name=""/>
        <dsp:cNvSpPr/>
      </dsp:nvSpPr>
      <dsp:spPr>
        <a:xfrm rot="5400000">
          <a:off x="4499651" y="51082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Les enseignants n'ont souvent aucun "plan de carrière" leur permettant d'avoir un objectif de progression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51082"/>
        <a:ext cx="385414" cy="7450690"/>
      </dsp:txXfrm>
    </dsp:sp>
    <dsp:sp modelId="{7F62CA3E-CCE6-4233-BD37-9AB36E17832A}">
      <dsp:nvSpPr>
        <dsp:cNvPr id="0" name=""/>
        <dsp:cNvSpPr/>
      </dsp:nvSpPr>
      <dsp:spPr>
        <a:xfrm>
          <a:off x="192896" y="3536079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34 %</a:t>
          </a:r>
          <a:endParaRPr lang="fr-FR" sz="2000" kern="1200" dirty="0"/>
        </a:p>
      </dsp:txBody>
      <dsp:txXfrm>
        <a:off x="192896" y="3536079"/>
        <a:ext cx="774117" cy="480696"/>
      </dsp:txXfrm>
    </dsp:sp>
    <dsp:sp modelId="{262035CB-87C1-4DC7-9878-28BD648F4184}">
      <dsp:nvSpPr>
        <dsp:cNvPr id="0" name=""/>
        <dsp:cNvSpPr/>
      </dsp:nvSpPr>
      <dsp:spPr>
        <a:xfrm rot="5400000">
          <a:off x="4499651" y="555813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smtClean="0">
              <a:solidFill>
                <a:schemeClr val="bg2">
                  <a:lumMod val="50000"/>
                </a:schemeClr>
              </a:solidFill>
            </a:rPr>
            <a:t>La </a:t>
          </a: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capacité à travailler en équipe et à s’investir dans un projet d’établissement n’est pas prise en compte 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555813"/>
        <a:ext cx="385414" cy="7450690"/>
      </dsp:txXfrm>
    </dsp:sp>
    <dsp:sp modelId="{C03B25BB-3B38-4BEC-96F8-2FA3F3A30A12}">
      <dsp:nvSpPr>
        <dsp:cNvPr id="0" name=""/>
        <dsp:cNvSpPr/>
      </dsp:nvSpPr>
      <dsp:spPr>
        <a:xfrm>
          <a:off x="192896" y="4040810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31 %</a:t>
          </a:r>
          <a:endParaRPr lang="fr-FR" sz="2000" kern="1200" dirty="0"/>
        </a:p>
      </dsp:txBody>
      <dsp:txXfrm>
        <a:off x="192896" y="4040810"/>
        <a:ext cx="774117" cy="480696"/>
      </dsp:txXfrm>
    </dsp:sp>
    <dsp:sp modelId="{711EAD1E-9C74-49F5-98D1-73EFD1F39651}">
      <dsp:nvSpPr>
        <dsp:cNvPr id="0" name=""/>
        <dsp:cNvSpPr/>
      </dsp:nvSpPr>
      <dsp:spPr>
        <a:xfrm rot="5400000">
          <a:off x="4499651" y="1060544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La notation administrative est trop réglementaire, ce qui la rend mécanique 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1060544"/>
        <a:ext cx="385414" cy="7450690"/>
      </dsp:txXfrm>
    </dsp:sp>
    <dsp:sp modelId="{45A18A65-8AF7-41ED-ADA3-E0F4F7085388}">
      <dsp:nvSpPr>
        <dsp:cNvPr id="0" name=""/>
        <dsp:cNvSpPr/>
      </dsp:nvSpPr>
      <dsp:spPr>
        <a:xfrm>
          <a:off x="192896" y="4545541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31 %</a:t>
          </a:r>
          <a:endParaRPr lang="fr-FR" sz="2000" kern="1200" dirty="0"/>
        </a:p>
      </dsp:txBody>
      <dsp:txXfrm>
        <a:off x="192896" y="4545541"/>
        <a:ext cx="774117" cy="480696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B4E32F-95BF-4CE9-98B6-4632A0C5F4A4}">
      <dsp:nvSpPr>
        <dsp:cNvPr id="0" name=""/>
        <dsp:cNvSpPr/>
      </dsp:nvSpPr>
      <dsp:spPr>
        <a:xfrm rot="5400000">
          <a:off x="4499651" y="-3482034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Le retour d'un regard extérieur est important 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-3482034"/>
        <a:ext cx="385414" cy="7450690"/>
      </dsp:txXfrm>
    </dsp:sp>
    <dsp:sp modelId="{D29C5697-2D3E-44F5-B48F-9806AC30E6C8}">
      <dsp:nvSpPr>
        <dsp:cNvPr id="0" name=""/>
        <dsp:cNvSpPr/>
      </dsp:nvSpPr>
      <dsp:spPr>
        <a:xfrm>
          <a:off x="192896" y="2962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49 %</a:t>
          </a:r>
          <a:endParaRPr lang="fr-FR" sz="2000" kern="1200" dirty="0"/>
        </a:p>
      </dsp:txBody>
      <dsp:txXfrm>
        <a:off x="192896" y="2962"/>
        <a:ext cx="774117" cy="480696"/>
      </dsp:txXfrm>
    </dsp:sp>
    <dsp:sp modelId="{FEAFA020-2012-49EF-90AB-F28A18C6283C}">
      <dsp:nvSpPr>
        <dsp:cNvPr id="0" name=""/>
        <dsp:cNvSpPr/>
      </dsp:nvSpPr>
      <dsp:spPr>
        <a:xfrm rot="5400000">
          <a:off x="4499651" y="-2977303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L’évaluation par l’inspecteur est une occasion de conseil 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-2977303"/>
        <a:ext cx="385414" cy="7450690"/>
      </dsp:txXfrm>
    </dsp:sp>
    <dsp:sp modelId="{67BCC332-78EA-447F-B6FD-C8CBCB7813F0}">
      <dsp:nvSpPr>
        <dsp:cNvPr id="0" name=""/>
        <dsp:cNvSpPr/>
      </dsp:nvSpPr>
      <dsp:spPr>
        <a:xfrm>
          <a:off x="192896" y="507693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46 %</a:t>
          </a:r>
          <a:endParaRPr lang="fr-FR" sz="2000" kern="1200" dirty="0"/>
        </a:p>
      </dsp:txBody>
      <dsp:txXfrm>
        <a:off x="192896" y="507693"/>
        <a:ext cx="774117" cy="480696"/>
      </dsp:txXfrm>
    </dsp:sp>
    <dsp:sp modelId="{7BA7A910-F378-428F-A944-CD046AC51E4C}">
      <dsp:nvSpPr>
        <dsp:cNvPr id="0" name=""/>
        <dsp:cNvSpPr/>
      </dsp:nvSpPr>
      <dsp:spPr>
        <a:xfrm rot="5400000">
          <a:off x="4499651" y="-2472572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L’évaluation permet à l’enseignant de prendre du recul, de réfléchir et d’évoluer 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-2472572"/>
        <a:ext cx="385414" cy="7450690"/>
      </dsp:txXfrm>
    </dsp:sp>
    <dsp:sp modelId="{3548D3E0-F2E7-4043-852B-C05BE3B7488F}">
      <dsp:nvSpPr>
        <dsp:cNvPr id="0" name=""/>
        <dsp:cNvSpPr/>
      </dsp:nvSpPr>
      <dsp:spPr>
        <a:xfrm>
          <a:off x="192896" y="1012424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40 %</a:t>
          </a:r>
          <a:endParaRPr lang="fr-FR" sz="2000" kern="1200" dirty="0"/>
        </a:p>
      </dsp:txBody>
      <dsp:txXfrm>
        <a:off x="192896" y="1012424"/>
        <a:ext cx="774117" cy="480696"/>
      </dsp:txXfrm>
    </dsp:sp>
    <dsp:sp modelId="{9512CCBF-AFC0-493C-96B6-FD0DB3043314}">
      <dsp:nvSpPr>
        <dsp:cNvPr id="0" name=""/>
        <dsp:cNvSpPr/>
      </dsp:nvSpPr>
      <dsp:spPr>
        <a:xfrm rot="5400000">
          <a:off x="4499651" y="-1967841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L'entretien permet de faire un point sur les aspects pédagogiques et éducatifs 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-1967841"/>
        <a:ext cx="385414" cy="7450690"/>
      </dsp:txXfrm>
    </dsp:sp>
    <dsp:sp modelId="{99114E99-9186-42F3-AAB9-B37E5123ADEE}">
      <dsp:nvSpPr>
        <dsp:cNvPr id="0" name=""/>
        <dsp:cNvSpPr/>
      </dsp:nvSpPr>
      <dsp:spPr>
        <a:xfrm>
          <a:off x="192896" y="1517155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40 %</a:t>
          </a:r>
          <a:endParaRPr lang="fr-FR" sz="2000" kern="1200" dirty="0"/>
        </a:p>
      </dsp:txBody>
      <dsp:txXfrm>
        <a:off x="192896" y="1517155"/>
        <a:ext cx="774117" cy="480696"/>
      </dsp:txXfrm>
    </dsp:sp>
    <dsp:sp modelId="{F5E84B3D-AB43-45FA-8EF4-C1B0DCA69981}">
      <dsp:nvSpPr>
        <dsp:cNvPr id="0" name=""/>
        <dsp:cNvSpPr/>
      </dsp:nvSpPr>
      <dsp:spPr>
        <a:xfrm rot="5400000">
          <a:off x="4499651" y="-1463110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L’inspection permet d’avancer dans sa carrière 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-1463110"/>
        <a:ext cx="385414" cy="7450690"/>
      </dsp:txXfrm>
    </dsp:sp>
    <dsp:sp modelId="{E69B4E2D-80F2-4BCB-93CF-57C287CD48B3}">
      <dsp:nvSpPr>
        <dsp:cNvPr id="0" name=""/>
        <dsp:cNvSpPr/>
      </dsp:nvSpPr>
      <dsp:spPr>
        <a:xfrm>
          <a:off x="192896" y="2021886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34 %</a:t>
          </a:r>
          <a:endParaRPr lang="fr-FR" sz="2000" kern="1200" dirty="0"/>
        </a:p>
      </dsp:txBody>
      <dsp:txXfrm>
        <a:off x="192896" y="2021886"/>
        <a:ext cx="774117" cy="480696"/>
      </dsp:txXfrm>
    </dsp:sp>
    <dsp:sp modelId="{CD6D6D8E-09F9-4A21-8C78-860BE06D24E7}">
      <dsp:nvSpPr>
        <dsp:cNvPr id="0" name=""/>
        <dsp:cNvSpPr/>
      </dsp:nvSpPr>
      <dsp:spPr>
        <a:xfrm rot="5400000">
          <a:off x="4499651" y="-958379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L'entretien avec le chef d'établissement permet à l'inspecteur d'avoir une vision élargie du travail d'un enseignant 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-958379"/>
        <a:ext cx="385414" cy="7450690"/>
      </dsp:txXfrm>
    </dsp:sp>
    <dsp:sp modelId="{65409506-E00D-4446-AD51-0724C0C6EB5B}">
      <dsp:nvSpPr>
        <dsp:cNvPr id="0" name=""/>
        <dsp:cNvSpPr/>
      </dsp:nvSpPr>
      <dsp:spPr>
        <a:xfrm>
          <a:off x="192896" y="2526617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31 %</a:t>
          </a:r>
          <a:endParaRPr lang="fr-FR" sz="2000" kern="1200" dirty="0"/>
        </a:p>
      </dsp:txBody>
      <dsp:txXfrm>
        <a:off x="192896" y="2526617"/>
        <a:ext cx="774117" cy="480696"/>
      </dsp:txXfrm>
    </dsp:sp>
    <dsp:sp modelId="{6DD91A76-AC80-4B41-83F2-F7511136862C}">
      <dsp:nvSpPr>
        <dsp:cNvPr id="0" name=""/>
        <dsp:cNvSpPr/>
      </dsp:nvSpPr>
      <dsp:spPr>
        <a:xfrm rot="5400000">
          <a:off x="4499651" y="-453648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L'inspection permet de repérer les enseignants en difficulté 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-453648"/>
        <a:ext cx="385414" cy="7450690"/>
      </dsp:txXfrm>
    </dsp:sp>
    <dsp:sp modelId="{06246D72-392A-471D-8686-0B0F90790766}">
      <dsp:nvSpPr>
        <dsp:cNvPr id="0" name=""/>
        <dsp:cNvSpPr/>
      </dsp:nvSpPr>
      <dsp:spPr>
        <a:xfrm>
          <a:off x="192896" y="3031348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28 %</a:t>
          </a:r>
          <a:endParaRPr lang="fr-FR" sz="2000" kern="1200" dirty="0"/>
        </a:p>
      </dsp:txBody>
      <dsp:txXfrm>
        <a:off x="192896" y="3031348"/>
        <a:ext cx="774117" cy="480696"/>
      </dsp:txXfrm>
    </dsp:sp>
    <dsp:sp modelId="{F5393926-AA48-4BE5-983D-B1782036ED26}">
      <dsp:nvSpPr>
        <dsp:cNvPr id="0" name=""/>
        <dsp:cNvSpPr/>
      </dsp:nvSpPr>
      <dsp:spPr>
        <a:xfrm rot="5400000">
          <a:off x="4499651" y="51082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La visite d'inspection peut être un excellent outil si elle est plus fréquente 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51082"/>
        <a:ext cx="385414" cy="7450690"/>
      </dsp:txXfrm>
    </dsp:sp>
    <dsp:sp modelId="{7F62CA3E-CCE6-4233-BD37-9AB36E17832A}">
      <dsp:nvSpPr>
        <dsp:cNvPr id="0" name=""/>
        <dsp:cNvSpPr/>
      </dsp:nvSpPr>
      <dsp:spPr>
        <a:xfrm>
          <a:off x="192896" y="3536079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27 %</a:t>
          </a:r>
          <a:endParaRPr lang="fr-FR" sz="2000" kern="1200" dirty="0"/>
        </a:p>
      </dsp:txBody>
      <dsp:txXfrm>
        <a:off x="192896" y="3536079"/>
        <a:ext cx="774117" cy="480696"/>
      </dsp:txXfrm>
    </dsp:sp>
    <dsp:sp modelId="{262035CB-87C1-4DC7-9878-28BD648F4184}">
      <dsp:nvSpPr>
        <dsp:cNvPr id="0" name=""/>
        <dsp:cNvSpPr/>
      </dsp:nvSpPr>
      <dsp:spPr>
        <a:xfrm rot="5400000">
          <a:off x="4499651" y="555813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Le système d'évaluation permet de vérifier la mise en œuvre des programmes par les enseignants 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555813"/>
        <a:ext cx="385414" cy="7450690"/>
      </dsp:txXfrm>
    </dsp:sp>
    <dsp:sp modelId="{C03B25BB-3B38-4BEC-96F8-2FA3F3A30A12}">
      <dsp:nvSpPr>
        <dsp:cNvPr id="0" name=""/>
        <dsp:cNvSpPr/>
      </dsp:nvSpPr>
      <dsp:spPr>
        <a:xfrm>
          <a:off x="192896" y="4040810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26 %</a:t>
          </a:r>
          <a:endParaRPr lang="fr-FR" sz="2000" kern="1200" dirty="0"/>
        </a:p>
      </dsp:txBody>
      <dsp:txXfrm>
        <a:off x="192896" y="4040810"/>
        <a:ext cx="774117" cy="480696"/>
      </dsp:txXfrm>
    </dsp:sp>
    <dsp:sp modelId="{711EAD1E-9C74-49F5-98D1-73EFD1F39651}">
      <dsp:nvSpPr>
        <dsp:cNvPr id="0" name=""/>
        <dsp:cNvSpPr/>
      </dsp:nvSpPr>
      <dsp:spPr>
        <a:xfrm rot="5400000">
          <a:off x="4499651" y="1060544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L'évaluation permet de déterminer les besoins en formation des enseignants 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1060544"/>
        <a:ext cx="385414" cy="7450690"/>
      </dsp:txXfrm>
    </dsp:sp>
    <dsp:sp modelId="{45A18A65-8AF7-41ED-ADA3-E0F4F7085388}">
      <dsp:nvSpPr>
        <dsp:cNvPr id="0" name=""/>
        <dsp:cNvSpPr/>
      </dsp:nvSpPr>
      <dsp:spPr>
        <a:xfrm>
          <a:off x="192896" y="4545541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26 %</a:t>
          </a:r>
          <a:endParaRPr lang="fr-FR" sz="2000" kern="1200" dirty="0"/>
        </a:p>
      </dsp:txBody>
      <dsp:txXfrm>
        <a:off x="192896" y="4545541"/>
        <a:ext cx="774117" cy="480696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B4E32F-95BF-4CE9-98B6-4632A0C5F4A4}">
      <dsp:nvSpPr>
        <dsp:cNvPr id="0" name=""/>
        <dsp:cNvSpPr/>
      </dsp:nvSpPr>
      <dsp:spPr>
        <a:xfrm rot="5400000">
          <a:off x="4499651" y="-3482034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Valoriser, reconnaître et motiver les enseignants 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-3482034"/>
        <a:ext cx="385414" cy="7450690"/>
      </dsp:txXfrm>
    </dsp:sp>
    <dsp:sp modelId="{D29C5697-2D3E-44F5-B48F-9806AC30E6C8}">
      <dsp:nvSpPr>
        <dsp:cNvPr id="0" name=""/>
        <dsp:cNvSpPr/>
      </dsp:nvSpPr>
      <dsp:spPr>
        <a:xfrm>
          <a:off x="192896" y="2962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69 %</a:t>
          </a:r>
          <a:endParaRPr lang="fr-FR" sz="2000" kern="1200" dirty="0"/>
        </a:p>
      </dsp:txBody>
      <dsp:txXfrm>
        <a:off x="192896" y="2962"/>
        <a:ext cx="774117" cy="480696"/>
      </dsp:txXfrm>
    </dsp:sp>
    <dsp:sp modelId="{FEAFA020-2012-49EF-90AB-F28A18C6283C}">
      <dsp:nvSpPr>
        <dsp:cNvPr id="0" name=""/>
        <dsp:cNvSpPr/>
      </dsp:nvSpPr>
      <dsp:spPr>
        <a:xfrm rot="5400000">
          <a:off x="4499651" y="-2977303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Donner des perspectives de carrière et aider l’enseignant à se situer et à évoluer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-2977303"/>
        <a:ext cx="385414" cy="7450690"/>
      </dsp:txXfrm>
    </dsp:sp>
    <dsp:sp modelId="{67BCC332-78EA-447F-B6FD-C8CBCB7813F0}">
      <dsp:nvSpPr>
        <dsp:cNvPr id="0" name=""/>
        <dsp:cNvSpPr/>
      </dsp:nvSpPr>
      <dsp:spPr>
        <a:xfrm>
          <a:off x="192896" y="507693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46 %</a:t>
          </a:r>
          <a:endParaRPr lang="fr-FR" sz="2000" kern="1200" dirty="0"/>
        </a:p>
      </dsp:txBody>
      <dsp:txXfrm>
        <a:off x="192896" y="507693"/>
        <a:ext cx="774117" cy="480696"/>
      </dsp:txXfrm>
    </dsp:sp>
    <dsp:sp modelId="{7BA7A910-F378-428F-A944-CD046AC51E4C}">
      <dsp:nvSpPr>
        <dsp:cNvPr id="0" name=""/>
        <dsp:cNvSpPr/>
      </dsp:nvSpPr>
      <dsp:spPr>
        <a:xfrm rot="5400000">
          <a:off x="4499651" y="-2472572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Aider l'enseignant à faire un point sur ses qualités et les compétences à développer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-2472572"/>
        <a:ext cx="385414" cy="7450690"/>
      </dsp:txXfrm>
    </dsp:sp>
    <dsp:sp modelId="{3548D3E0-F2E7-4043-852B-C05BE3B7488F}">
      <dsp:nvSpPr>
        <dsp:cNvPr id="0" name=""/>
        <dsp:cNvSpPr/>
      </dsp:nvSpPr>
      <dsp:spPr>
        <a:xfrm>
          <a:off x="192896" y="1012424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43 %</a:t>
          </a:r>
          <a:endParaRPr lang="fr-FR" sz="2000" kern="1200" dirty="0"/>
        </a:p>
      </dsp:txBody>
      <dsp:txXfrm>
        <a:off x="192896" y="1012424"/>
        <a:ext cx="774117" cy="480696"/>
      </dsp:txXfrm>
    </dsp:sp>
    <dsp:sp modelId="{9512CCBF-AFC0-493C-96B6-FD0DB3043314}">
      <dsp:nvSpPr>
        <dsp:cNvPr id="0" name=""/>
        <dsp:cNvSpPr/>
      </dsp:nvSpPr>
      <dsp:spPr>
        <a:xfrm rot="5400000">
          <a:off x="4499651" y="-1967841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Reconnaître l'implication de l'enseignant, mais aussi les situations difficiles : poste partagé, zone difficile, classe difficile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-1967841"/>
        <a:ext cx="385414" cy="7450690"/>
      </dsp:txXfrm>
    </dsp:sp>
    <dsp:sp modelId="{99114E99-9186-42F3-AAB9-B37E5123ADEE}">
      <dsp:nvSpPr>
        <dsp:cNvPr id="0" name=""/>
        <dsp:cNvSpPr/>
      </dsp:nvSpPr>
      <dsp:spPr>
        <a:xfrm>
          <a:off x="192896" y="1517155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41 %</a:t>
          </a:r>
          <a:endParaRPr lang="fr-FR" sz="2000" kern="1200" dirty="0"/>
        </a:p>
      </dsp:txBody>
      <dsp:txXfrm>
        <a:off x="192896" y="1517155"/>
        <a:ext cx="774117" cy="480696"/>
      </dsp:txXfrm>
    </dsp:sp>
    <dsp:sp modelId="{F5E84B3D-AB43-45FA-8EF4-C1B0DCA69981}">
      <dsp:nvSpPr>
        <dsp:cNvPr id="0" name=""/>
        <dsp:cNvSpPr/>
      </dsp:nvSpPr>
      <dsp:spPr>
        <a:xfrm rot="5400000">
          <a:off x="4499651" y="-1463110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Détecter les besoins de formation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-1463110"/>
        <a:ext cx="385414" cy="7450690"/>
      </dsp:txXfrm>
    </dsp:sp>
    <dsp:sp modelId="{E69B4E2D-80F2-4BCB-93CF-57C287CD48B3}">
      <dsp:nvSpPr>
        <dsp:cNvPr id="0" name=""/>
        <dsp:cNvSpPr/>
      </dsp:nvSpPr>
      <dsp:spPr>
        <a:xfrm>
          <a:off x="192896" y="2021886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36 %</a:t>
          </a:r>
          <a:endParaRPr lang="fr-FR" sz="2000" kern="1200" dirty="0"/>
        </a:p>
      </dsp:txBody>
      <dsp:txXfrm>
        <a:off x="192896" y="2021886"/>
        <a:ext cx="774117" cy="480696"/>
      </dsp:txXfrm>
    </dsp:sp>
    <dsp:sp modelId="{CD6D6D8E-09F9-4A21-8C78-860BE06D24E7}">
      <dsp:nvSpPr>
        <dsp:cNvPr id="0" name=""/>
        <dsp:cNvSpPr/>
      </dsp:nvSpPr>
      <dsp:spPr>
        <a:xfrm rot="5400000">
          <a:off x="4499651" y="-958379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Apporter des solutions aux problèmes rencontrés 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-958379"/>
        <a:ext cx="385414" cy="7450690"/>
      </dsp:txXfrm>
    </dsp:sp>
    <dsp:sp modelId="{65409506-E00D-4446-AD51-0724C0C6EB5B}">
      <dsp:nvSpPr>
        <dsp:cNvPr id="0" name=""/>
        <dsp:cNvSpPr/>
      </dsp:nvSpPr>
      <dsp:spPr>
        <a:xfrm>
          <a:off x="192896" y="2526617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34 %</a:t>
          </a:r>
          <a:endParaRPr lang="fr-FR" sz="2000" kern="1200" dirty="0"/>
        </a:p>
      </dsp:txBody>
      <dsp:txXfrm>
        <a:off x="192896" y="2526617"/>
        <a:ext cx="774117" cy="480696"/>
      </dsp:txXfrm>
    </dsp:sp>
    <dsp:sp modelId="{6DD91A76-AC80-4B41-83F2-F7511136862C}">
      <dsp:nvSpPr>
        <dsp:cNvPr id="0" name=""/>
        <dsp:cNvSpPr/>
      </dsp:nvSpPr>
      <dsp:spPr>
        <a:xfrm rot="5400000">
          <a:off x="4499651" y="-453648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Contribuer à la réussite des élèves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-453648"/>
        <a:ext cx="385414" cy="7450690"/>
      </dsp:txXfrm>
    </dsp:sp>
    <dsp:sp modelId="{06246D72-392A-471D-8686-0B0F90790766}">
      <dsp:nvSpPr>
        <dsp:cNvPr id="0" name=""/>
        <dsp:cNvSpPr/>
      </dsp:nvSpPr>
      <dsp:spPr>
        <a:xfrm>
          <a:off x="192896" y="3031348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32 %</a:t>
          </a:r>
          <a:endParaRPr lang="fr-FR" sz="2000" kern="1200" dirty="0"/>
        </a:p>
      </dsp:txBody>
      <dsp:txXfrm>
        <a:off x="192896" y="3031348"/>
        <a:ext cx="774117" cy="480696"/>
      </dsp:txXfrm>
    </dsp:sp>
    <dsp:sp modelId="{F5393926-AA48-4BE5-983D-B1782036ED26}">
      <dsp:nvSpPr>
        <dsp:cNvPr id="0" name=""/>
        <dsp:cNvSpPr/>
      </dsp:nvSpPr>
      <dsp:spPr>
        <a:xfrm rot="5400000">
          <a:off x="4499651" y="51082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Permettre l'avancement de ceux qui se donnent "à fond" et l'accompagnement de ceux qui rencontrent des difficultés dans leurs pratiques professionnelles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51082"/>
        <a:ext cx="385414" cy="7450690"/>
      </dsp:txXfrm>
    </dsp:sp>
    <dsp:sp modelId="{7F62CA3E-CCE6-4233-BD37-9AB36E17832A}">
      <dsp:nvSpPr>
        <dsp:cNvPr id="0" name=""/>
        <dsp:cNvSpPr/>
      </dsp:nvSpPr>
      <dsp:spPr>
        <a:xfrm>
          <a:off x="192896" y="3536079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30 %</a:t>
          </a:r>
          <a:endParaRPr lang="fr-FR" sz="2000" kern="1200" dirty="0"/>
        </a:p>
      </dsp:txBody>
      <dsp:txXfrm>
        <a:off x="192896" y="3536079"/>
        <a:ext cx="774117" cy="480696"/>
      </dsp:txXfrm>
    </dsp:sp>
    <dsp:sp modelId="{262035CB-87C1-4DC7-9878-28BD648F4184}">
      <dsp:nvSpPr>
        <dsp:cNvPr id="0" name=""/>
        <dsp:cNvSpPr/>
      </dsp:nvSpPr>
      <dsp:spPr>
        <a:xfrm rot="5400000">
          <a:off x="4499651" y="555813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Améliorer la qualité du service d'enseignement 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555813"/>
        <a:ext cx="385414" cy="7450690"/>
      </dsp:txXfrm>
    </dsp:sp>
    <dsp:sp modelId="{C03B25BB-3B38-4BEC-96F8-2FA3F3A30A12}">
      <dsp:nvSpPr>
        <dsp:cNvPr id="0" name=""/>
        <dsp:cNvSpPr/>
      </dsp:nvSpPr>
      <dsp:spPr>
        <a:xfrm>
          <a:off x="192896" y="4040810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26 %</a:t>
          </a:r>
          <a:endParaRPr lang="fr-FR" sz="2000" kern="1200" dirty="0"/>
        </a:p>
      </dsp:txBody>
      <dsp:txXfrm>
        <a:off x="192896" y="4040810"/>
        <a:ext cx="774117" cy="480696"/>
      </dsp:txXfrm>
    </dsp:sp>
    <dsp:sp modelId="{711EAD1E-9C74-49F5-98D1-73EFD1F39651}">
      <dsp:nvSpPr>
        <dsp:cNvPr id="0" name=""/>
        <dsp:cNvSpPr/>
      </dsp:nvSpPr>
      <dsp:spPr>
        <a:xfrm rot="5400000">
          <a:off x="4499651" y="1060544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Faire en sorte qu'un surplus de travail soit reconnu et puisse faire l'objet d'un surplus de rémunération ou d'un avancement plus rapide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1060544"/>
        <a:ext cx="385414" cy="7450690"/>
      </dsp:txXfrm>
    </dsp:sp>
    <dsp:sp modelId="{45A18A65-8AF7-41ED-ADA3-E0F4F7085388}">
      <dsp:nvSpPr>
        <dsp:cNvPr id="0" name=""/>
        <dsp:cNvSpPr/>
      </dsp:nvSpPr>
      <dsp:spPr>
        <a:xfrm>
          <a:off x="192896" y="4545541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26 %</a:t>
          </a:r>
          <a:endParaRPr lang="fr-FR" sz="2000" kern="1200" dirty="0"/>
        </a:p>
      </dsp:txBody>
      <dsp:txXfrm>
        <a:off x="192896" y="4545541"/>
        <a:ext cx="774117" cy="480696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B4E32F-95BF-4CE9-98B6-4632A0C5F4A4}">
      <dsp:nvSpPr>
        <dsp:cNvPr id="0" name=""/>
        <dsp:cNvSpPr/>
      </dsp:nvSpPr>
      <dsp:spPr>
        <a:xfrm rot="5400000">
          <a:off x="4499651" y="-3482034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Capacité à gérer sa classe 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-3482034"/>
        <a:ext cx="385414" cy="7450690"/>
      </dsp:txXfrm>
    </dsp:sp>
    <dsp:sp modelId="{D29C5697-2D3E-44F5-B48F-9806AC30E6C8}">
      <dsp:nvSpPr>
        <dsp:cNvPr id="0" name=""/>
        <dsp:cNvSpPr/>
      </dsp:nvSpPr>
      <dsp:spPr>
        <a:xfrm>
          <a:off x="192896" y="2962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65 %</a:t>
          </a:r>
          <a:endParaRPr lang="fr-FR" sz="2000" kern="1200" dirty="0"/>
        </a:p>
      </dsp:txBody>
      <dsp:txXfrm>
        <a:off x="192896" y="2962"/>
        <a:ext cx="774117" cy="480696"/>
      </dsp:txXfrm>
    </dsp:sp>
    <dsp:sp modelId="{FEAFA020-2012-49EF-90AB-F28A18C6283C}">
      <dsp:nvSpPr>
        <dsp:cNvPr id="0" name=""/>
        <dsp:cNvSpPr/>
      </dsp:nvSpPr>
      <dsp:spPr>
        <a:xfrm rot="5400000">
          <a:off x="4499651" y="-2977303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Capacité de réflexion sur ses pratiques et ses relations aux élèves 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-2977303"/>
        <a:ext cx="385414" cy="7450690"/>
      </dsp:txXfrm>
    </dsp:sp>
    <dsp:sp modelId="{67BCC332-78EA-447F-B6FD-C8CBCB7813F0}">
      <dsp:nvSpPr>
        <dsp:cNvPr id="0" name=""/>
        <dsp:cNvSpPr/>
      </dsp:nvSpPr>
      <dsp:spPr>
        <a:xfrm>
          <a:off x="192896" y="507693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64 %</a:t>
          </a:r>
          <a:endParaRPr lang="fr-FR" sz="2000" kern="1200" dirty="0"/>
        </a:p>
      </dsp:txBody>
      <dsp:txXfrm>
        <a:off x="192896" y="507693"/>
        <a:ext cx="774117" cy="480696"/>
      </dsp:txXfrm>
    </dsp:sp>
    <dsp:sp modelId="{7BA7A910-F378-428F-A944-CD046AC51E4C}">
      <dsp:nvSpPr>
        <dsp:cNvPr id="0" name=""/>
        <dsp:cNvSpPr/>
      </dsp:nvSpPr>
      <dsp:spPr>
        <a:xfrm rot="5400000">
          <a:off x="4499651" y="-2472572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Capacité à faire progresser et réussir les élèves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-2472572"/>
        <a:ext cx="385414" cy="7450690"/>
      </dsp:txXfrm>
    </dsp:sp>
    <dsp:sp modelId="{3548D3E0-F2E7-4043-852B-C05BE3B7488F}">
      <dsp:nvSpPr>
        <dsp:cNvPr id="0" name=""/>
        <dsp:cNvSpPr/>
      </dsp:nvSpPr>
      <dsp:spPr>
        <a:xfrm>
          <a:off x="192896" y="1012424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61 %</a:t>
          </a:r>
          <a:endParaRPr lang="fr-FR" sz="2000" kern="1200" dirty="0"/>
        </a:p>
      </dsp:txBody>
      <dsp:txXfrm>
        <a:off x="192896" y="1012424"/>
        <a:ext cx="774117" cy="480696"/>
      </dsp:txXfrm>
    </dsp:sp>
    <dsp:sp modelId="{9512CCBF-AFC0-493C-96B6-FD0DB3043314}">
      <dsp:nvSpPr>
        <dsp:cNvPr id="0" name=""/>
        <dsp:cNvSpPr/>
      </dsp:nvSpPr>
      <dsp:spPr>
        <a:xfrm rot="5400000">
          <a:off x="4499651" y="-1967841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Capacité à gérer l'hétérogénéité, à faire progresser tous les élèves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-1967841"/>
        <a:ext cx="385414" cy="7450690"/>
      </dsp:txXfrm>
    </dsp:sp>
    <dsp:sp modelId="{99114E99-9186-42F3-AAB9-B37E5123ADEE}">
      <dsp:nvSpPr>
        <dsp:cNvPr id="0" name=""/>
        <dsp:cNvSpPr/>
      </dsp:nvSpPr>
      <dsp:spPr>
        <a:xfrm>
          <a:off x="192896" y="1517155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56 %</a:t>
          </a:r>
          <a:endParaRPr lang="fr-FR" sz="2000" kern="1200" dirty="0"/>
        </a:p>
      </dsp:txBody>
      <dsp:txXfrm>
        <a:off x="192896" y="1517155"/>
        <a:ext cx="774117" cy="480696"/>
      </dsp:txXfrm>
    </dsp:sp>
    <dsp:sp modelId="{F5E84B3D-AB43-45FA-8EF4-C1B0DCA69981}">
      <dsp:nvSpPr>
        <dsp:cNvPr id="0" name=""/>
        <dsp:cNvSpPr/>
      </dsp:nvSpPr>
      <dsp:spPr>
        <a:xfrm rot="5400000">
          <a:off x="4499651" y="-1463110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Capacité à concevoir et à mettre en œuvre son enseignement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-1463110"/>
        <a:ext cx="385414" cy="7450690"/>
      </dsp:txXfrm>
    </dsp:sp>
    <dsp:sp modelId="{E69B4E2D-80F2-4BCB-93CF-57C287CD48B3}">
      <dsp:nvSpPr>
        <dsp:cNvPr id="0" name=""/>
        <dsp:cNvSpPr/>
      </dsp:nvSpPr>
      <dsp:spPr>
        <a:xfrm>
          <a:off x="192896" y="2021886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52 %</a:t>
          </a:r>
          <a:endParaRPr lang="fr-FR" sz="2000" kern="1200" dirty="0"/>
        </a:p>
      </dsp:txBody>
      <dsp:txXfrm>
        <a:off x="192896" y="2021886"/>
        <a:ext cx="774117" cy="480696"/>
      </dsp:txXfrm>
    </dsp:sp>
    <dsp:sp modelId="{CD6D6D8E-09F9-4A21-8C78-860BE06D24E7}">
      <dsp:nvSpPr>
        <dsp:cNvPr id="0" name=""/>
        <dsp:cNvSpPr/>
      </dsp:nvSpPr>
      <dsp:spPr>
        <a:xfrm rot="5400000">
          <a:off x="4499651" y="-958379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Capacité à évoluer, à se former et s’auto-former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-958379"/>
        <a:ext cx="385414" cy="7450690"/>
      </dsp:txXfrm>
    </dsp:sp>
    <dsp:sp modelId="{65409506-E00D-4446-AD51-0724C0C6EB5B}">
      <dsp:nvSpPr>
        <dsp:cNvPr id="0" name=""/>
        <dsp:cNvSpPr/>
      </dsp:nvSpPr>
      <dsp:spPr>
        <a:xfrm>
          <a:off x="192896" y="2526617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51 %</a:t>
          </a:r>
          <a:endParaRPr lang="fr-FR" sz="2000" kern="1200" dirty="0"/>
        </a:p>
      </dsp:txBody>
      <dsp:txXfrm>
        <a:off x="192896" y="2526617"/>
        <a:ext cx="774117" cy="480696"/>
      </dsp:txXfrm>
    </dsp:sp>
    <dsp:sp modelId="{6DD91A76-AC80-4B41-83F2-F7511136862C}">
      <dsp:nvSpPr>
        <dsp:cNvPr id="0" name=""/>
        <dsp:cNvSpPr/>
      </dsp:nvSpPr>
      <dsp:spPr>
        <a:xfrm rot="5400000">
          <a:off x="4499651" y="-453648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Capacité à travailler en équipe disciplinaire et/ou pédagogique mobilisée autour des points faibles de la classe ou d'élèves 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-453648"/>
        <a:ext cx="385414" cy="7450690"/>
      </dsp:txXfrm>
    </dsp:sp>
    <dsp:sp modelId="{06246D72-392A-471D-8686-0B0F90790766}">
      <dsp:nvSpPr>
        <dsp:cNvPr id="0" name=""/>
        <dsp:cNvSpPr/>
      </dsp:nvSpPr>
      <dsp:spPr>
        <a:xfrm>
          <a:off x="192896" y="3031348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45 %</a:t>
          </a:r>
          <a:endParaRPr lang="fr-FR" sz="2000" kern="1200" dirty="0"/>
        </a:p>
      </dsp:txBody>
      <dsp:txXfrm>
        <a:off x="192896" y="3031348"/>
        <a:ext cx="774117" cy="480696"/>
      </dsp:txXfrm>
    </dsp:sp>
    <dsp:sp modelId="{F5393926-AA48-4BE5-983D-B1782036ED26}">
      <dsp:nvSpPr>
        <dsp:cNvPr id="0" name=""/>
        <dsp:cNvSpPr/>
      </dsp:nvSpPr>
      <dsp:spPr>
        <a:xfrm rot="5400000">
          <a:off x="4499651" y="51082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Capacité à innover et à être créatif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51082"/>
        <a:ext cx="385414" cy="7450690"/>
      </dsp:txXfrm>
    </dsp:sp>
    <dsp:sp modelId="{7F62CA3E-CCE6-4233-BD37-9AB36E17832A}">
      <dsp:nvSpPr>
        <dsp:cNvPr id="0" name=""/>
        <dsp:cNvSpPr/>
      </dsp:nvSpPr>
      <dsp:spPr>
        <a:xfrm>
          <a:off x="192896" y="3536079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44 %</a:t>
          </a:r>
          <a:endParaRPr lang="fr-FR" sz="2000" kern="1200" dirty="0"/>
        </a:p>
      </dsp:txBody>
      <dsp:txXfrm>
        <a:off x="192896" y="3536079"/>
        <a:ext cx="774117" cy="480696"/>
      </dsp:txXfrm>
    </dsp:sp>
    <dsp:sp modelId="{262035CB-87C1-4DC7-9878-28BD648F4184}">
      <dsp:nvSpPr>
        <dsp:cNvPr id="0" name=""/>
        <dsp:cNvSpPr/>
      </dsp:nvSpPr>
      <dsp:spPr>
        <a:xfrm rot="5400000">
          <a:off x="4499651" y="555813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Capacité à manifester une certaine passion et un certain dynamisme 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555813"/>
        <a:ext cx="385414" cy="7450690"/>
      </dsp:txXfrm>
    </dsp:sp>
    <dsp:sp modelId="{C03B25BB-3B38-4BEC-96F8-2FA3F3A30A12}">
      <dsp:nvSpPr>
        <dsp:cNvPr id="0" name=""/>
        <dsp:cNvSpPr/>
      </dsp:nvSpPr>
      <dsp:spPr>
        <a:xfrm>
          <a:off x="192896" y="4040810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44 %</a:t>
          </a:r>
          <a:endParaRPr lang="fr-FR" sz="2000" kern="1200" dirty="0"/>
        </a:p>
      </dsp:txBody>
      <dsp:txXfrm>
        <a:off x="192896" y="4040810"/>
        <a:ext cx="774117" cy="480696"/>
      </dsp:txXfrm>
    </dsp:sp>
    <dsp:sp modelId="{711EAD1E-9C74-49F5-98D1-73EFD1F39651}">
      <dsp:nvSpPr>
        <dsp:cNvPr id="0" name=""/>
        <dsp:cNvSpPr/>
      </dsp:nvSpPr>
      <dsp:spPr>
        <a:xfrm rot="5400000">
          <a:off x="4499651" y="1060544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Capacité à respecter les programmes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1060544"/>
        <a:ext cx="385414" cy="7450690"/>
      </dsp:txXfrm>
    </dsp:sp>
    <dsp:sp modelId="{45A18A65-8AF7-41ED-ADA3-E0F4F7085388}">
      <dsp:nvSpPr>
        <dsp:cNvPr id="0" name=""/>
        <dsp:cNvSpPr/>
      </dsp:nvSpPr>
      <dsp:spPr>
        <a:xfrm>
          <a:off x="192896" y="4545541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38 %</a:t>
          </a:r>
          <a:endParaRPr lang="fr-FR" sz="2000" kern="1200" dirty="0"/>
        </a:p>
      </dsp:txBody>
      <dsp:txXfrm>
        <a:off x="192896" y="4545541"/>
        <a:ext cx="774117" cy="480696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B4E32F-95BF-4CE9-98B6-4632A0C5F4A4}">
      <dsp:nvSpPr>
        <dsp:cNvPr id="0" name=""/>
        <dsp:cNvSpPr/>
      </dsp:nvSpPr>
      <dsp:spPr>
        <a:xfrm rot="5400000">
          <a:off x="4499651" y="-3482034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Remettre un dossier lors de l'inspection où l'enseignant pourra mettre en avant ses activités et pratiques afin que l'évaluation ne repose pas sur une seule heure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-3482034"/>
        <a:ext cx="385414" cy="7450690"/>
      </dsp:txXfrm>
    </dsp:sp>
    <dsp:sp modelId="{D29C5697-2D3E-44F5-B48F-9806AC30E6C8}">
      <dsp:nvSpPr>
        <dsp:cNvPr id="0" name=""/>
        <dsp:cNvSpPr/>
      </dsp:nvSpPr>
      <dsp:spPr>
        <a:xfrm>
          <a:off x="192896" y="2962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36 %</a:t>
          </a:r>
          <a:endParaRPr lang="fr-FR" sz="2000" kern="1200" dirty="0"/>
        </a:p>
      </dsp:txBody>
      <dsp:txXfrm>
        <a:off x="192896" y="2962"/>
        <a:ext cx="774117" cy="480696"/>
      </dsp:txXfrm>
    </dsp:sp>
    <dsp:sp modelId="{FEAFA020-2012-49EF-90AB-F28A18C6283C}">
      <dsp:nvSpPr>
        <dsp:cNvPr id="0" name=""/>
        <dsp:cNvSpPr/>
      </dsp:nvSpPr>
      <dsp:spPr>
        <a:xfrm rot="5400000">
          <a:off x="4499651" y="-2977303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Mettre en place des inspections plus régulières et plus fréquentes par des inspecteurs qualifiés, formés et compétents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-2977303"/>
        <a:ext cx="385414" cy="7450690"/>
      </dsp:txXfrm>
    </dsp:sp>
    <dsp:sp modelId="{67BCC332-78EA-447F-B6FD-C8CBCB7813F0}">
      <dsp:nvSpPr>
        <dsp:cNvPr id="0" name=""/>
        <dsp:cNvSpPr/>
      </dsp:nvSpPr>
      <dsp:spPr>
        <a:xfrm>
          <a:off x="192896" y="507693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36 %</a:t>
          </a:r>
          <a:endParaRPr lang="fr-FR" sz="2000" kern="1200" dirty="0"/>
        </a:p>
      </dsp:txBody>
      <dsp:txXfrm>
        <a:off x="192896" y="507693"/>
        <a:ext cx="774117" cy="480696"/>
      </dsp:txXfrm>
    </dsp:sp>
    <dsp:sp modelId="{7BA7A910-F378-428F-A944-CD046AC51E4C}">
      <dsp:nvSpPr>
        <dsp:cNvPr id="0" name=""/>
        <dsp:cNvSpPr/>
      </dsp:nvSpPr>
      <dsp:spPr>
        <a:xfrm rot="5400000">
          <a:off x="4499651" y="-2472572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Adapter l’évaluation au lieu et à l’établissement de l’enseignant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-2472572"/>
        <a:ext cx="385414" cy="7450690"/>
      </dsp:txXfrm>
    </dsp:sp>
    <dsp:sp modelId="{3548D3E0-F2E7-4043-852B-C05BE3B7488F}">
      <dsp:nvSpPr>
        <dsp:cNvPr id="0" name=""/>
        <dsp:cNvSpPr/>
      </dsp:nvSpPr>
      <dsp:spPr>
        <a:xfrm>
          <a:off x="192896" y="1012424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30 %</a:t>
          </a:r>
          <a:endParaRPr lang="fr-FR" sz="2000" kern="1200" dirty="0"/>
        </a:p>
      </dsp:txBody>
      <dsp:txXfrm>
        <a:off x="192896" y="1012424"/>
        <a:ext cx="774117" cy="480696"/>
      </dsp:txXfrm>
    </dsp:sp>
    <dsp:sp modelId="{9512CCBF-AFC0-493C-96B6-FD0DB3043314}">
      <dsp:nvSpPr>
        <dsp:cNvPr id="0" name=""/>
        <dsp:cNvSpPr/>
      </dsp:nvSpPr>
      <dsp:spPr>
        <a:xfrm rot="5400000">
          <a:off x="4499651" y="-1967841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Adapter l’évaluation au lieu et à l’établissement et distinguer les critères qui font partie des obligations d’un enseignant des autres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-1967841"/>
        <a:ext cx="385414" cy="7450690"/>
      </dsp:txXfrm>
    </dsp:sp>
    <dsp:sp modelId="{99114E99-9186-42F3-AAB9-B37E5123ADEE}">
      <dsp:nvSpPr>
        <dsp:cNvPr id="0" name=""/>
        <dsp:cNvSpPr/>
      </dsp:nvSpPr>
      <dsp:spPr>
        <a:xfrm>
          <a:off x="192896" y="1517155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29 %</a:t>
          </a:r>
          <a:endParaRPr lang="fr-FR" sz="2000" kern="1200" dirty="0"/>
        </a:p>
      </dsp:txBody>
      <dsp:txXfrm>
        <a:off x="192896" y="1517155"/>
        <a:ext cx="774117" cy="480696"/>
      </dsp:txXfrm>
    </dsp:sp>
    <dsp:sp modelId="{F5E84B3D-AB43-45FA-8EF4-C1B0DCA69981}">
      <dsp:nvSpPr>
        <dsp:cNvPr id="0" name=""/>
        <dsp:cNvSpPr/>
      </dsp:nvSpPr>
      <dsp:spPr>
        <a:xfrm rot="5400000">
          <a:off x="4499651" y="-1463110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Définir un contrat de progrès qui reconnaisse la personnalité de l'enseignant, ses efforts, son expertise et lui donne les moyens de s'améliorer et de se former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-1463110"/>
        <a:ext cx="385414" cy="7450690"/>
      </dsp:txXfrm>
    </dsp:sp>
    <dsp:sp modelId="{E69B4E2D-80F2-4BCB-93CF-57C287CD48B3}">
      <dsp:nvSpPr>
        <dsp:cNvPr id="0" name=""/>
        <dsp:cNvSpPr/>
      </dsp:nvSpPr>
      <dsp:spPr>
        <a:xfrm>
          <a:off x="192896" y="2021886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29 %</a:t>
          </a:r>
          <a:endParaRPr lang="fr-FR" sz="2000" kern="1200" dirty="0"/>
        </a:p>
      </dsp:txBody>
      <dsp:txXfrm>
        <a:off x="192896" y="2021886"/>
        <a:ext cx="774117" cy="480696"/>
      </dsp:txXfrm>
    </dsp:sp>
    <dsp:sp modelId="{CD6D6D8E-09F9-4A21-8C78-860BE06D24E7}">
      <dsp:nvSpPr>
        <dsp:cNvPr id="0" name=""/>
        <dsp:cNvSpPr/>
      </dsp:nvSpPr>
      <dsp:spPr>
        <a:xfrm rot="5400000">
          <a:off x="4499651" y="-958379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Organiser une évaluation conjointe direction/inspection s'appuyant sur un diagnostic commun et validé par tous y compris l'enseignant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-958379"/>
        <a:ext cx="385414" cy="7450690"/>
      </dsp:txXfrm>
    </dsp:sp>
    <dsp:sp modelId="{65409506-E00D-4446-AD51-0724C0C6EB5B}">
      <dsp:nvSpPr>
        <dsp:cNvPr id="0" name=""/>
        <dsp:cNvSpPr/>
      </dsp:nvSpPr>
      <dsp:spPr>
        <a:xfrm>
          <a:off x="192896" y="2526617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24 %</a:t>
          </a:r>
          <a:endParaRPr lang="fr-FR" sz="2000" kern="1200" dirty="0"/>
        </a:p>
      </dsp:txBody>
      <dsp:txXfrm>
        <a:off x="192896" y="2526617"/>
        <a:ext cx="774117" cy="480696"/>
      </dsp:txXfrm>
    </dsp:sp>
    <dsp:sp modelId="{6DD91A76-AC80-4B41-83F2-F7511136862C}">
      <dsp:nvSpPr>
        <dsp:cNvPr id="0" name=""/>
        <dsp:cNvSpPr/>
      </dsp:nvSpPr>
      <dsp:spPr>
        <a:xfrm rot="5400000">
          <a:off x="4499651" y="-453648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Privilégier l'entretien professionnel avec une grille d'entretien précise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-453648"/>
        <a:ext cx="385414" cy="7450690"/>
      </dsp:txXfrm>
    </dsp:sp>
    <dsp:sp modelId="{06246D72-392A-471D-8686-0B0F90790766}">
      <dsp:nvSpPr>
        <dsp:cNvPr id="0" name=""/>
        <dsp:cNvSpPr/>
      </dsp:nvSpPr>
      <dsp:spPr>
        <a:xfrm>
          <a:off x="192896" y="3031348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22 %</a:t>
          </a:r>
          <a:endParaRPr lang="fr-FR" sz="2000" kern="1200" dirty="0"/>
        </a:p>
      </dsp:txBody>
      <dsp:txXfrm>
        <a:off x="192896" y="3031348"/>
        <a:ext cx="774117" cy="480696"/>
      </dsp:txXfrm>
    </dsp:sp>
    <dsp:sp modelId="{F5393926-AA48-4BE5-983D-B1782036ED26}">
      <dsp:nvSpPr>
        <dsp:cNvPr id="0" name=""/>
        <dsp:cNvSpPr/>
      </dsp:nvSpPr>
      <dsp:spPr>
        <a:xfrm rot="5400000">
          <a:off x="4499651" y="51082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Organiser un entretien approfondi à échéances régulières entre l’enseignant évalué et l’évaluateur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51082"/>
        <a:ext cx="385414" cy="7450690"/>
      </dsp:txXfrm>
    </dsp:sp>
    <dsp:sp modelId="{7F62CA3E-CCE6-4233-BD37-9AB36E17832A}">
      <dsp:nvSpPr>
        <dsp:cNvPr id="0" name=""/>
        <dsp:cNvSpPr/>
      </dsp:nvSpPr>
      <dsp:spPr>
        <a:xfrm>
          <a:off x="192896" y="3536079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21 %</a:t>
          </a:r>
          <a:endParaRPr lang="fr-FR" sz="2000" kern="1200" dirty="0"/>
        </a:p>
      </dsp:txBody>
      <dsp:txXfrm>
        <a:off x="192896" y="3536079"/>
        <a:ext cx="774117" cy="480696"/>
      </dsp:txXfrm>
    </dsp:sp>
    <dsp:sp modelId="{262035CB-87C1-4DC7-9878-28BD648F4184}">
      <dsp:nvSpPr>
        <dsp:cNvPr id="0" name=""/>
        <dsp:cNvSpPr/>
      </dsp:nvSpPr>
      <dsp:spPr>
        <a:xfrm rot="5400000">
          <a:off x="4499651" y="555813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Utiliser le référentiel de compétences comme base d’évaluation-conseil en soulignant les points forts de l'enseignant et ses points à améliorer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555813"/>
        <a:ext cx="385414" cy="7450690"/>
      </dsp:txXfrm>
    </dsp:sp>
    <dsp:sp modelId="{C03B25BB-3B38-4BEC-96F8-2FA3F3A30A12}">
      <dsp:nvSpPr>
        <dsp:cNvPr id="0" name=""/>
        <dsp:cNvSpPr/>
      </dsp:nvSpPr>
      <dsp:spPr>
        <a:xfrm>
          <a:off x="192896" y="4040810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22 %</a:t>
          </a:r>
          <a:endParaRPr lang="fr-FR" sz="2000" kern="1200" dirty="0"/>
        </a:p>
      </dsp:txBody>
      <dsp:txXfrm>
        <a:off x="192896" y="4040810"/>
        <a:ext cx="774117" cy="480696"/>
      </dsp:txXfrm>
    </dsp:sp>
    <dsp:sp modelId="{711EAD1E-9C74-49F5-98D1-73EFD1F39651}">
      <dsp:nvSpPr>
        <dsp:cNvPr id="0" name=""/>
        <dsp:cNvSpPr/>
      </dsp:nvSpPr>
      <dsp:spPr>
        <a:xfrm rot="5400000">
          <a:off x="4499651" y="1060544"/>
          <a:ext cx="385414" cy="7450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>
              <a:solidFill>
                <a:schemeClr val="bg2">
                  <a:lumMod val="50000"/>
                </a:schemeClr>
              </a:solidFill>
            </a:rPr>
            <a:t>Inspecter l'établissement et/ou les équipes dans leur ensemble ("Equipe disciplinaire" et/ou "Equipe classe" et/ou "Equipe niveau")</a:t>
          </a:r>
          <a:endParaRPr lang="fr-FR" sz="1400" kern="1200" dirty="0">
            <a:solidFill>
              <a:schemeClr val="bg2">
                <a:lumMod val="50000"/>
              </a:schemeClr>
            </a:solidFill>
          </a:endParaRPr>
        </a:p>
      </dsp:txBody>
      <dsp:txXfrm rot="5400000">
        <a:off x="4499651" y="1060544"/>
        <a:ext cx="385414" cy="7450690"/>
      </dsp:txXfrm>
    </dsp:sp>
    <dsp:sp modelId="{45A18A65-8AF7-41ED-ADA3-E0F4F7085388}">
      <dsp:nvSpPr>
        <dsp:cNvPr id="0" name=""/>
        <dsp:cNvSpPr/>
      </dsp:nvSpPr>
      <dsp:spPr>
        <a:xfrm>
          <a:off x="192896" y="4545541"/>
          <a:ext cx="774117" cy="48069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20 %</a:t>
          </a:r>
          <a:endParaRPr lang="fr-FR" sz="2000" kern="1200" dirty="0"/>
        </a:p>
      </dsp:txBody>
      <dsp:txXfrm>
        <a:off x="192896" y="4545541"/>
        <a:ext cx="774117" cy="4806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841" cy="497047"/>
          </a:xfrm>
          <a:prstGeom prst="rect">
            <a:avLst/>
          </a:prstGeom>
        </p:spPr>
        <p:txBody>
          <a:bodyPr vert="horz" lIns="87930" tIns="43965" rIns="87930" bIns="43965" rtlCol="0"/>
          <a:lstStyle>
            <a:lvl1pPr algn="l" eaLnBrk="0" hangingPunct="0">
              <a:defRPr sz="11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4183" y="1"/>
            <a:ext cx="2949841" cy="497047"/>
          </a:xfrm>
          <a:prstGeom prst="rect">
            <a:avLst/>
          </a:prstGeom>
        </p:spPr>
        <p:txBody>
          <a:bodyPr vert="horz" lIns="87930" tIns="43965" rIns="87930" bIns="43965" rtlCol="0"/>
          <a:lstStyle>
            <a:lvl1pPr algn="r" eaLnBrk="0" hangingPunct="0">
              <a:defRPr sz="1100" smtClean="0">
                <a:cs typeface="+mn-cs"/>
              </a:defRPr>
            </a:lvl1pPr>
          </a:lstStyle>
          <a:p>
            <a:pPr>
              <a:defRPr/>
            </a:pPr>
            <a:fld id="{43816D35-360F-411E-8566-A7F5B6770676}" type="datetimeFigureOut">
              <a:rPr lang="fr-FR"/>
              <a:pPr>
                <a:defRPr/>
              </a:pPr>
              <a:t>10/06/11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0693"/>
            <a:ext cx="2949841" cy="497046"/>
          </a:xfrm>
          <a:prstGeom prst="rect">
            <a:avLst/>
          </a:prstGeom>
        </p:spPr>
        <p:txBody>
          <a:bodyPr vert="horz" lIns="87930" tIns="43965" rIns="87930" bIns="43965" rtlCol="0" anchor="b"/>
          <a:lstStyle>
            <a:lvl1pPr algn="l" eaLnBrk="0" hangingPunct="0">
              <a:defRPr sz="11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4183" y="9440693"/>
            <a:ext cx="2949841" cy="497046"/>
          </a:xfrm>
          <a:prstGeom prst="rect">
            <a:avLst/>
          </a:prstGeom>
        </p:spPr>
        <p:txBody>
          <a:bodyPr vert="horz" lIns="87930" tIns="43965" rIns="87930" bIns="43965" rtlCol="0" anchor="b"/>
          <a:lstStyle>
            <a:lvl1pPr algn="r" eaLnBrk="0" hangingPunct="0">
              <a:defRPr sz="1100" smtClean="0">
                <a:cs typeface="+mn-cs"/>
              </a:defRPr>
            </a:lvl1pPr>
          </a:lstStyle>
          <a:p>
            <a:pPr>
              <a:defRPr/>
            </a:pPr>
            <a:fld id="{4E583463-58FF-45FA-92F1-63ADA74E56D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7648179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9841" cy="49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46" tIns="47623" rIns="95246" bIns="47623" numCol="1" anchor="t" anchorCtr="0" compatLnSpc="1">
            <a:prstTxWarp prst="textNoShape">
              <a:avLst/>
            </a:prstTxWarp>
          </a:bodyPr>
          <a:lstStyle>
            <a:lvl1pPr defTabSz="952573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772" y="1"/>
            <a:ext cx="2949841" cy="49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46" tIns="47623" rIns="95246" bIns="47623" numCol="1" anchor="t" anchorCtr="0" compatLnSpc="1">
            <a:prstTxWarp prst="textNoShape">
              <a:avLst/>
            </a:prstTxWarp>
          </a:bodyPr>
          <a:lstStyle>
            <a:lvl1pPr algn="r" defTabSz="952573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70463" cy="3729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7522" y="4721146"/>
            <a:ext cx="4990571" cy="4471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46" tIns="47623" rIns="95246" bIns="476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2291"/>
            <a:ext cx="2949841" cy="49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46" tIns="47623" rIns="95246" bIns="47623" numCol="1" anchor="b" anchorCtr="0" compatLnSpc="1">
            <a:prstTxWarp prst="textNoShape">
              <a:avLst/>
            </a:prstTxWarp>
          </a:bodyPr>
          <a:lstStyle>
            <a:lvl1pPr defTabSz="952573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772" y="9442291"/>
            <a:ext cx="2949841" cy="49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46" tIns="47623" rIns="95246" bIns="47623" numCol="1" anchor="b" anchorCtr="0" compatLnSpc="1">
            <a:prstTxWarp prst="textNoShape">
              <a:avLst/>
            </a:prstTxWarp>
          </a:bodyPr>
          <a:lstStyle>
            <a:lvl1pPr algn="r" defTabSz="952573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6F01537C-2CBE-4BB0-9910-1A5CFA3C0EB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3737520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AE03B2-9B4F-478E-9039-81FBED49C552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01537C-2CBE-4BB0-9910-1A5CFA3C0EB5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957292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ChangeArrowheads="1"/>
          </p:cNvSpPr>
          <p:nvPr/>
        </p:nvSpPr>
        <p:spPr bwMode="white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hangingPunct="0"/>
            <a:endParaRPr lang="fr-FR">
              <a:solidFill>
                <a:srgbClr val="848587"/>
              </a:solidFill>
            </a:endParaRPr>
          </a:p>
        </p:txBody>
      </p:sp>
      <p:sp>
        <p:nvSpPr>
          <p:cNvPr id="5" name="ZoneTexte 12"/>
          <p:cNvSpPr txBox="1">
            <a:spLocks noChangeArrowheads="1"/>
          </p:cNvSpPr>
          <p:nvPr userDrawn="1"/>
        </p:nvSpPr>
        <p:spPr bwMode="auto">
          <a:xfrm>
            <a:off x="331788" y="6051550"/>
            <a:ext cx="63277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fr-FR" sz="1400" b="1" dirty="0" err="1">
                <a:solidFill>
                  <a:srgbClr val="848587"/>
                </a:solidFill>
                <a:latin typeface="Calibri" pitchFamily="34" charset="0"/>
              </a:rPr>
              <a:t>Alixio</a:t>
            </a:r>
            <a:r>
              <a:rPr lang="fr-FR" sz="1400" b="1" dirty="0">
                <a:solidFill>
                  <a:srgbClr val="848587"/>
                </a:solidFill>
                <a:latin typeface="Calibri" pitchFamily="34" charset="0"/>
              </a:rPr>
              <a:t> , stratégie sociale, management du changement et communication</a:t>
            </a:r>
          </a:p>
          <a:p>
            <a:pPr eaLnBrk="1" hangingPunct="1"/>
            <a:r>
              <a:rPr lang="fr-FR" sz="1400" b="1" dirty="0">
                <a:solidFill>
                  <a:srgbClr val="848587"/>
                </a:solidFill>
                <a:latin typeface="Calibri" pitchFamily="34" charset="0"/>
              </a:rPr>
              <a:t>137 rue de l’Université  75007 Paris - RCS  Paris 523 166  304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211138" y="1728788"/>
            <a:ext cx="24765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4097748" y="1645673"/>
            <a:ext cx="4764752" cy="920656"/>
          </a:xfrm>
          <a:prstGeom prst="rect">
            <a:avLst/>
          </a:prstGeom>
        </p:spPr>
        <p:txBody>
          <a:bodyPr/>
          <a:lstStyle>
            <a:lvl1pPr algn="r">
              <a:defRPr sz="2400" b="1">
                <a:solidFill>
                  <a:srgbClr val="848587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7816" y="3512856"/>
            <a:ext cx="2359968" cy="1752600"/>
          </a:xfrm>
        </p:spPr>
        <p:txBody>
          <a:bodyPr anchor="b"/>
          <a:lstStyle>
            <a:lvl1pPr marL="0" indent="0">
              <a:spcBef>
                <a:spcPct val="0"/>
              </a:spcBef>
              <a:spcAft>
                <a:spcPct val="0"/>
              </a:spcAft>
              <a:buFontTx/>
              <a:buNone/>
              <a:defRPr sz="1400" b="0">
                <a:solidFill>
                  <a:srgbClr val="848587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fr-FR" dirty="0"/>
              <a:t>Cliquez pour modifier le style des sous-titres du masque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097338" y="2782888"/>
            <a:ext cx="4765675" cy="214312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solidFill>
                  <a:srgbClr val="848587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>
              <a:defRPr/>
            </a:pPr>
            <a:fld id="{BF74E48E-243D-4029-B6DF-26B718692EA5}" type="datetime2">
              <a:rPr lang="fr-FR"/>
              <a:pPr>
                <a:defRPr/>
              </a:pPr>
              <a:t>vendredi 10 juin 2011</a:t>
            </a:fld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918346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just">
              <a:spcBef>
                <a:spcPts val="600"/>
              </a:spcBef>
              <a:defRPr/>
            </a:lvl1pPr>
            <a:lvl2pPr algn="just">
              <a:spcBef>
                <a:spcPts val="600"/>
              </a:spcBef>
              <a:defRPr b="0">
                <a:solidFill>
                  <a:schemeClr val="tx2"/>
                </a:solidFill>
              </a:defRPr>
            </a:lvl2pPr>
            <a:lvl3pPr algn="just">
              <a:spcBef>
                <a:spcPts val="600"/>
              </a:spcBef>
              <a:defRPr>
                <a:solidFill>
                  <a:srgbClr val="848587"/>
                </a:solidFill>
              </a:defRPr>
            </a:lvl3pPr>
            <a:lvl4pPr algn="just">
              <a:spcBef>
                <a:spcPts val="600"/>
              </a:spcBef>
              <a:defRPr/>
            </a:lvl4pPr>
            <a:lvl5pPr algn="just">
              <a:spcBef>
                <a:spcPts val="600"/>
              </a:spcBef>
              <a:defRPr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56864"/>
            <a:ext cx="7935416" cy="457200"/>
          </a:xfrm>
          <a:prstGeom prst="rect">
            <a:avLst/>
          </a:prstGeom>
          <a:noFill/>
        </p:spPr>
        <p:txBody>
          <a:bodyPr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38EBE2-6761-4505-9A15-065F55305651}" type="slidenum">
              <a:rPr lang="fr-FR"/>
              <a:pPr>
                <a:defRPr/>
              </a:pPr>
              <a:t>‹#›</a:t>
            </a:fld>
            <a:endParaRPr lang="fr-FR" sz="140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669680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315200" cy="457200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3B391-A6EB-4217-930C-5CB3E8680EF6}" type="slidenum">
              <a:rPr lang="fr-FR"/>
              <a:pPr>
                <a:defRPr/>
              </a:pPr>
              <a:t>‹#›</a:t>
            </a:fld>
            <a:endParaRPr lang="fr-FR" sz="140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341269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799C07-1ED0-4CFD-80DB-998B953184E8}" type="slidenum">
              <a:rPr lang="fr-FR"/>
              <a:pPr>
                <a:defRPr/>
              </a:pPr>
              <a:t>‹#›</a:t>
            </a:fld>
            <a:endParaRPr lang="fr-FR" sz="140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415699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B9B92C-62C2-42E2-9EE7-9A7CC735D2A9}" type="slidenum">
              <a:rPr lang="fr-FR"/>
              <a:pPr>
                <a:defRPr/>
              </a:pPr>
              <a:t>‹#›</a:t>
            </a:fld>
            <a:endParaRPr lang="fr-FR" sz="140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880130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9A43C3-8C99-4D53-B421-454E84ABB379}" type="slidenum">
              <a:rPr lang="fr-FR"/>
              <a:pPr>
                <a:defRPr/>
              </a:pPr>
              <a:t>‹#›</a:t>
            </a:fld>
            <a:endParaRPr lang="fr-FR" sz="140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541316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315200" cy="4572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D1C4F-7CDD-490B-B7E7-337B9E62127E}" type="slidenum">
              <a:rPr lang="fr-FR"/>
              <a:pPr>
                <a:defRPr/>
              </a:pPr>
              <a:t>‹#›</a:t>
            </a:fld>
            <a:endParaRPr lang="fr-FR" sz="140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924817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38949" y="152400"/>
            <a:ext cx="2152651" cy="594360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81001" y="152400"/>
            <a:ext cx="6305551" cy="59436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D4B57D-69E4-40DB-A5F9-D53C94B1F075}" type="slidenum">
              <a:rPr lang="fr-FR"/>
              <a:pPr>
                <a:defRPr/>
              </a:pPr>
              <a:t>‹#›</a:t>
            </a:fld>
            <a:endParaRPr lang="fr-FR" sz="140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842947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179512" y="188640"/>
            <a:ext cx="1761958" cy="17619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0" name="Image 4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873500" cy="1905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985083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ChangeArrowheads="1"/>
          </p:cNvSpPr>
          <p:nvPr/>
        </p:nvSpPr>
        <p:spPr bwMode="auto">
          <a:xfrm>
            <a:off x="1763713" y="6324600"/>
            <a:ext cx="7227887" cy="381000"/>
          </a:xfrm>
          <a:prstGeom prst="rect">
            <a:avLst/>
          </a:prstGeom>
          <a:solidFill>
            <a:srgbClr val="848587"/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246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0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7873C09C-4BDA-4194-BC13-965D0BA4A0EC}" type="slidenum">
              <a:rPr lang="fr-FR"/>
              <a:pPr>
                <a:defRPr/>
              </a:pPr>
              <a:t>‹#›</a:t>
            </a:fld>
            <a:endParaRPr lang="fr-FR" sz="140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8763" y="1120775"/>
            <a:ext cx="8610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sp>
        <p:nvSpPr>
          <p:cNvPr id="1029" name="Rectangle 134"/>
          <p:cNvSpPr>
            <a:spLocks noChangeArrowheads="1"/>
          </p:cNvSpPr>
          <p:nvPr userDrawn="1"/>
        </p:nvSpPr>
        <p:spPr bwMode="auto">
          <a:xfrm>
            <a:off x="152400" y="6324600"/>
            <a:ext cx="533400" cy="381000"/>
          </a:xfrm>
          <a:prstGeom prst="rect">
            <a:avLst/>
          </a:prstGeom>
          <a:solidFill>
            <a:srgbClr val="848587"/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fr-FR"/>
          </a:p>
        </p:txBody>
      </p:sp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781050" y="6332538"/>
            <a:ext cx="87788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ZoneTexte 24"/>
          <p:cNvSpPr txBox="1">
            <a:spLocks noChangeArrowheads="1"/>
          </p:cNvSpPr>
          <p:nvPr userDrawn="1"/>
        </p:nvSpPr>
        <p:spPr bwMode="auto">
          <a:xfrm>
            <a:off x="6227763" y="6396038"/>
            <a:ext cx="21605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r>
              <a:rPr lang="fr-FR" sz="900">
                <a:solidFill>
                  <a:schemeClr val="bg1"/>
                </a:solidFill>
              </a:rPr>
              <a:t>alixio© 2011 – Confidentiel</a:t>
            </a:r>
          </a:p>
          <a:p>
            <a:pPr algn="r"/>
            <a:endParaRPr lang="fr-FR" sz="900">
              <a:solidFill>
                <a:schemeClr val="bg1"/>
              </a:solidFill>
            </a:endParaRPr>
          </a:p>
        </p:txBody>
      </p:sp>
      <p:sp>
        <p:nvSpPr>
          <p:cNvPr id="1032" name="ZoneTexte 11"/>
          <p:cNvSpPr txBox="1">
            <a:spLocks noChangeArrowheads="1"/>
          </p:cNvSpPr>
          <p:nvPr userDrawn="1"/>
        </p:nvSpPr>
        <p:spPr bwMode="auto">
          <a:xfrm>
            <a:off x="1765300" y="6394450"/>
            <a:ext cx="18716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sz="900">
                <a:solidFill>
                  <a:schemeClr val="bg1"/>
                </a:solidFill>
              </a:rPr>
              <a:t>Reproduction interdite</a:t>
            </a:r>
          </a:p>
        </p:txBody>
      </p:sp>
      <p:cxnSp>
        <p:nvCxnSpPr>
          <p:cNvPr id="1033" name="Connecteur droit 29"/>
          <p:cNvCxnSpPr>
            <a:cxnSpLocks noChangeShapeType="1"/>
          </p:cNvCxnSpPr>
          <p:nvPr userDrawn="1"/>
        </p:nvCxnSpPr>
        <p:spPr bwMode="auto">
          <a:xfrm rot="5400000">
            <a:off x="8172450" y="644526"/>
            <a:ext cx="720725" cy="0"/>
          </a:xfrm>
          <a:prstGeom prst="line">
            <a:avLst/>
          </a:prstGeom>
          <a:noFill/>
          <a:ln w="28575" algn="ctr">
            <a:solidFill>
              <a:srgbClr val="E4312C"/>
            </a:solidFill>
            <a:round/>
            <a:headEnd/>
            <a:tailEnd/>
          </a:ln>
        </p:spPr>
      </p:cxnSp>
      <p:cxnSp>
        <p:nvCxnSpPr>
          <p:cNvPr id="1034" name="Connecteur droit 13"/>
          <p:cNvCxnSpPr>
            <a:cxnSpLocks noChangeShapeType="1"/>
          </p:cNvCxnSpPr>
          <p:nvPr userDrawn="1"/>
        </p:nvCxnSpPr>
        <p:spPr bwMode="auto">
          <a:xfrm>
            <a:off x="323850" y="836613"/>
            <a:ext cx="8496300" cy="0"/>
          </a:xfrm>
          <a:prstGeom prst="line">
            <a:avLst/>
          </a:prstGeom>
          <a:noFill/>
          <a:ln w="28575" algn="ctr">
            <a:solidFill>
              <a:srgbClr val="E4312C"/>
            </a:solidFill>
            <a:round/>
            <a:headEnd/>
            <a:tailEnd/>
          </a:ln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9" r:id="rId9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848587"/>
          </a:solidFill>
          <a:latin typeface="Calibri" pitchFamily="34" charset="0"/>
          <a:ea typeface="+mj-ea"/>
          <a:cs typeface="Calibri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848587"/>
          </a:solidFill>
          <a:latin typeface="Calibri" pitchFamily="34" charset="0"/>
          <a:cs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848587"/>
          </a:solidFill>
          <a:latin typeface="Calibri" pitchFamily="34" charset="0"/>
          <a:cs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848587"/>
          </a:solidFill>
          <a:latin typeface="Calibri" pitchFamily="34" charset="0"/>
          <a:cs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848587"/>
          </a:solidFill>
          <a:latin typeface="Calibri" pitchFamily="34" charset="0"/>
          <a:cs typeface="Calibri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100">
          <a:solidFill>
            <a:schemeClr val="bg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100">
          <a:solidFill>
            <a:schemeClr val="bg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100">
          <a:solidFill>
            <a:schemeClr val="bg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100">
          <a:solidFill>
            <a:schemeClr val="bg1"/>
          </a:solidFill>
          <a:latin typeface="Arial" charset="0"/>
        </a:defRPr>
      </a:lvl9pPr>
    </p:titleStyle>
    <p:bodyStyle>
      <a:lvl1pPr marL="177800" indent="-177800" algn="just" defTabSz="1046163" rtl="0" eaLnBrk="0" fontAlgn="base" hangingPunct="0">
        <a:spcBef>
          <a:spcPts val="600"/>
        </a:spcBef>
        <a:spcAft>
          <a:spcPct val="20000"/>
        </a:spcAft>
        <a:buClr>
          <a:srgbClr val="848587"/>
        </a:buClr>
        <a:buSzPct val="170000"/>
        <a:buFont typeface="Lucida Sans Unicode" pitchFamily="34" charset="0"/>
        <a:buChar char="‣"/>
        <a:defRPr b="1">
          <a:solidFill>
            <a:srgbClr val="848587"/>
          </a:solidFill>
          <a:latin typeface="Calibri" pitchFamily="34" charset="0"/>
          <a:ea typeface="+mn-ea"/>
          <a:cs typeface="Calibri" pitchFamily="34" charset="0"/>
        </a:defRPr>
      </a:lvl1pPr>
      <a:lvl2pPr marL="473075" indent="-192088" algn="just" defTabSz="1046163" rtl="0" eaLnBrk="0" fontAlgn="base" hangingPunct="0">
        <a:spcBef>
          <a:spcPts val="600"/>
        </a:spcBef>
        <a:spcAft>
          <a:spcPct val="0"/>
        </a:spcAft>
        <a:buSzPct val="90000"/>
        <a:buFont typeface="Wingdings" pitchFamily="2" charset="2"/>
        <a:buChar char="n"/>
        <a:defRPr sz="1600">
          <a:solidFill>
            <a:schemeClr val="tx2"/>
          </a:solidFill>
          <a:latin typeface="Calibri" pitchFamily="34" charset="0"/>
          <a:cs typeface="Calibri" pitchFamily="34" charset="0"/>
        </a:defRPr>
      </a:lvl2pPr>
      <a:lvl3pPr marL="661988" indent="-187325" algn="just" defTabSz="1046163" rtl="0" eaLnBrk="0" fontAlgn="base" hangingPunct="0">
        <a:spcBef>
          <a:spcPts val="600"/>
        </a:spcBef>
        <a:spcAft>
          <a:spcPct val="0"/>
        </a:spcAft>
        <a:buClr>
          <a:srgbClr val="848587"/>
        </a:buClr>
        <a:buSzPct val="100000"/>
        <a:buFont typeface="Wingdings" pitchFamily="2" charset="2"/>
        <a:buChar char=""/>
        <a:defRPr sz="1400">
          <a:solidFill>
            <a:schemeClr val="tx2"/>
          </a:solidFill>
          <a:latin typeface="Calibri" pitchFamily="34" charset="0"/>
          <a:cs typeface="Calibri" pitchFamily="34" charset="0"/>
        </a:defRPr>
      </a:lvl3pPr>
      <a:lvl4pPr marL="809625" indent="-146050" algn="just" defTabSz="1046163" rtl="0" eaLnBrk="0" fontAlgn="base" hangingPunct="0">
        <a:spcBef>
          <a:spcPts val="600"/>
        </a:spcBef>
        <a:spcAft>
          <a:spcPct val="0"/>
        </a:spcAft>
        <a:buClr>
          <a:srgbClr val="848587"/>
        </a:buClr>
        <a:buSzPct val="110000"/>
        <a:buFont typeface="Wingdings" pitchFamily="2" charset="2"/>
        <a:buChar char="§"/>
        <a:defRPr sz="1200">
          <a:solidFill>
            <a:schemeClr val="tx2"/>
          </a:solidFill>
          <a:latin typeface="Calibri" pitchFamily="34" charset="0"/>
          <a:cs typeface="Calibri" pitchFamily="34" charset="0"/>
        </a:defRPr>
      </a:lvl4pPr>
      <a:lvl5pPr marL="930275" indent="-131763" algn="just" defTabSz="1046163" rtl="0" eaLnBrk="0" fontAlgn="base" hangingPunct="0">
        <a:spcBef>
          <a:spcPts val="600"/>
        </a:spcBef>
        <a:spcAft>
          <a:spcPct val="0"/>
        </a:spcAft>
        <a:buClr>
          <a:schemeClr val="hlink"/>
        </a:buClr>
        <a:buSzPct val="110000"/>
        <a:buFont typeface="Arial" charset="0"/>
        <a:buChar char="–"/>
        <a:defRPr sz="1000">
          <a:solidFill>
            <a:schemeClr val="tx2"/>
          </a:solidFill>
          <a:latin typeface="Calibri" pitchFamily="34" charset="0"/>
          <a:cs typeface="Calibri" pitchFamily="34" charset="0"/>
        </a:defRPr>
      </a:lvl5pPr>
      <a:lvl6pPr marL="1387475" indent="-131763" algn="l" defTabSz="1046163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Char char=""/>
        <a:defRPr sz="1000">
          <a:solidFill>
            <a:schemeClr val="tx2"/>
          </a:solidFill>
          <a:latin typeface="+mn-lt"/>
        </a:defRPr>
      </a:lvl6pPr>
      <a:lvl7pPr marL="1844675" indent="-131763" algn="l" defTabSz="1046163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Char char=""/>
        <a:defRPr sz="1000">
          <a:solidFill>
            <a:schemeClr val="tx2"/>
          </a:solidFill>
          <a:latin typeface="+mn-lt"/>
        </a:defRPr>
      </a:lvl7pPr>
      <a:lvl8pPr marL="2301875" indent="-131763" algn="l" defTabSz="1046163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Char char=""/>
        <a:defRPr sz="1000">
          <a:solidFill>
            <a:schemeClr val="tx2"/>
          </a:solidFill>
          <a:latin typeface="+mn-lt"/>
        </a:defRPr>
      </a:lvl8pPr>
      <a:lvl9pPr marL="2759075" indent="-131763" algn="l" defTabSz="1046163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Char char=""/>
        <a:defRPr sz="1000">
          <a:solidFill>
            <a:schemeClr val="tx2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emf"/><Relationship Id="rId5" Type="http://schemas.openxmlformats.org/officeDocument/2006/relationships/image" Target="../media/image6.jpe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4" Type="http://schemas.openxmlformats.org/officeDocument/2006/relationships/diagramQuickStyle" Target="../diagrams/quickStyle7.xml"/><Relationship Id="rId5" Type="http://schemas.openxmlformats.org/officeDocument/2006/relationships/diagramColors" Target="../diagrams/colors7.xml"/><Relationship Id="rId6" Type="http://schemas.microsoft.com/office/2007/relationships/diagramDrawing" Target="../diagrams/drawing7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4" Type="http://schemas.openxmlformats.org/officeDocument/2006/relationships/diagramQuickStyle" Target="../diagrams/quickStyle8.xml"/><Relationship Id="rId5" Type="http://schemas.openxmlformats.org/officeDocument/2006/relationships/diagramColors" Target="../diagrams/colors8.xml"/><Relationship Id="rId6" Type="http://schemas.microsoft.com/office/2007/relationships/diagramDrawing" Target="../diagrams/drawing8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4" Type="http://schemas.openxmlformats.org/officeDocument/2006/relationships/diagramQuickStyle" Target="../diagrams/quickStyle9.xml"/><Relationship Id="rId5" Type="http://schemas.openxmlformats.org/officeDocument/2006/relationships/diagramColors" Target="../diagrams/colors9.xml"/><Relationship Id="rId6" Type="http://schemas.microsoft.com/office/2007/relationships/diagramDrawing" Target="../diagrams/drawing9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387488" y="692696"/>
            <a:ext cx="1761958" cy="17619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5141383" y="692696"/>
            <a:ext cx="1761958" cy="176195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6902650" y="692696"/>
            <a:ext cx="1761958" cy="17619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3387488" y="2453206"/>
            <a:ext cx="1761958" cy="176195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5141383" y="2453206"/>
            <a:ext cx="1761958" cy="17619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6902650" y="2453206"/>
            <a:ext cx="1761958" cy="1761958"/>
          </a:xfrm>
          <a:prstGeom prst="rect">
            <a:avLst/>
          </a:prstGeom>
          <a:solidFill>
            <a:srgbClr val="EFEFF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1632836" y="4212769"/>
            <a:ext cx="1761958" cy="17619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3387488" y="4212769"/>
            <a:ext cx="1761958" cy="176195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5141383" y="4212769"/>
            <a:ext cx="1761958" cy="1761958"/>
          </a:xfrm>
          <a:prstGeom prst="rect">
            <a:avLst/>
          </a:prstGeom>
          <a:solidFill>
            <a:srgbClr val="EFEFF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6902650" y="4212769"/>
            <a:ext cx="1761958" cy="17619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04061" y="1050289"/>
            <a:ext cx="1622418" cy="490331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08304" y="4430700"/>
            <a:ext cx="1073994" cy="1073994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1633560" y="2549355"/>
            <a:ext cx="52698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fr-FR" b="1" dirty="0">
                <a:solidFill>
                  <a:schemeClr val="tx2"/>
                </a:solidFill>
              </a:rPr>
              <a:t>Consultation sur l’évolution </a:t>
            </a:r>
            <a:endParaRPr lang="fr-FR" b="1" dirty="0" smtClean="0">
              <a:solidFill>
                <a:schemeClr val="tx2"/>
              </a:solidFill>
            </a:endParaRPr>
          </a:p>
          <a:p>
            <a:pPr>
              <a:spcBef>
                <a:spcPts val="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fr-FR" b="1" dirty="0" smtClean="0">
                <a:solidFill>
                  <a:schemeClr val="tx2"/>
                </a:solidFill>
              </a:rPr>
              <a:t>du </a:t>
            </a:r>
            <a:r>
              <a:rPr lang="fr-FR" b="1" dirty="0">
                <a:solidFill>
                  <a:schemeClr val="tx2"/>
                </a:solidFill>
              </a:rPr>
              <a:t>système d’évaluation </a:t>
            </a:r>
            <a:r>
              <a:rPr lang="fr-FR" b="1" dirty="0" smtClean="0">
                <a:solidFill>
                  <a:schemeClr val="tx2"/>
                </a:solidFill>
              </a:rPr>
              <a:t>professionnelle des </a:t>
            </a:r>
            <a:r>
              <a:rPr lang="fr-FR" b="1">
                <a:solidFill>
                  <a:schemeClr val="tx2"/>
                </a:solidFill>
              </a:rPr>
              <a:t>personnels </a:t>
            </a:r>
            <a:endParaRPr lang="fr-FR" b="1" smtClean="0">
              <a:solidFill>
                <a:schemeClr val="tx2"/>
              </a:solidFill>
            </a:endParaRPr>
          </a:p>
          <a:p>
            <a:pPr>
              <a:spcBef>
                <a:spcPts val="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fr-FR" b="1" smtClean="0">
                <a:solidFill>
                  <a:schemeClr val="tx2"/>
                </a:solidFill>
              </a:rPr>
              <a:t>de l’enseignement</a:t>
            </a:r>
            <a:endParaRPr lang="fr-FR" b="1" kern="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2" descr="C:\Users\fanny.duperier\Desktop\Groupes de travail\Eléments graphiques\logo_MEN_201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6902651" y="764704"/>
            <a:ext cx="1761958" cy="163381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ZoneTexte 12"/>
          <p:cNvSpPr txBox="1">
            <a:spLocks noChangeArrowheads="1"/>
          </p:cNvSpPr>
          <p:nvPr/>
        </p:nvSpPr>
        <p:spPr bwMode="auto">
          <a:xfrm>
            <a:off x="230906" y="6220826"/>
            <a:ext cx="63277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fr-FR" sz="1400" b="1" dirty="0" err="1">
                <a:solidFill>
                  <a:srgbClr val="848587"/>
                </a:solidFill>
                <a:latin typeface="Calibri" pitchFamily="34" charset="0"/>
              </a:rPr>
              <a:t>Alixio</a:t>
            </a:r>
            <a:r>
              <a:rPr lang="fr-FR" sz="1400" b="1" dirty="0">
                <a:solidFill>
                  <a:srgbClr val="848587"/>
                </a:solidFill>
                <a:latin typeface="Calibri" pitchFamily="34" charset="0"/>
              </a:rPr>
              <a:t> , stratégie sociale, management du changement et communication</a:t>
            </a:r>
          </a:p>
          <a:p>
            <a:pPr eaLnBrk="1" hangingPunct="1"/>
            <a:r>
              <a:rPr lang="fr-FR" sz="1400" b="1" dirty="0">
                <a:solidFill>
                  <a:srgbClr val="848587"/>
                </a:solidFill>
                <a:latin typeface="Calibri" pitchFamily="34" charset="0"/>
              </a:rPr>
              <a:t>137 rue de l’Université  75007 Paris - RCS  Paris 523 166  304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4572000" y="5487615"/>
            <a:ext cx="2331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b="1" dirty="0" smtClean="0">
                <a:solidFill>
                  <a:srgbClr val="FF0000"/>
                </a:solidFill>
              </a:rPr>
              <a:t>Synthèse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6902650" y="6313487"/>
            <a:ext cx="22413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chemeClr val="bg1">
                    <a:lumMod val="50000"/>
                  </a:schemeClr>
                </a:solidFill>
              </a:rPr>
              <a:t>Paris, le 6 juin 2011</a:t>
            </a:r>
            <a:endParaRPr lang="fr-FR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945775476"/>
      </p:ext>
    </p:extLst>
  </p:cSld>
  <p:clrMapOvr>
    <a:masterClrMapping/>
  </p:clrMapOvr>
  <p:transition spd="med" advClick="0" advTm="8000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258763" y="1021409"/>
            <a:ext cx="8610600" cy="5029200"/>
          </a:xfrm>
        </p:spPr>
        <p:txBody>
          <a:bodyPr/>
          <a:lstStyle/>
          <a:p>
            <a:pPr marL="0" indent="0" algn="l">
              <a:spcBef>
                <a:spcPts val="800"/>
              </a:spcBef>
              <a:buNone/>
              <a:defRPr/>
            </a:pPr>
            <a:r>
              <a:rPr lang="fr-FR" sz="1600" dirty="0" smtClean="0">
                <a:solidFill>
                  <a:schemeClr val="tx2"/>
                </a:solidFill>
                <a:latin typeface="+mn-lt"/>
              </a:rPr>
              <a:t>1. Récompenser </a:t>
            </a:r>
            <a:r>
              <a:rPr lang="fr-FR" sz="1600" dirty="0">
                <a:solidFill>
                  <a:schemeClr val="tx2"/>
                </a:solidFill>
                <a:latin typeface="+mn-lt"/>
              </a:rPr>
              <a:t>le mérite et l’investissement </a:t>
            </a:r>
            <a:r>
              <a:rPr lang="fr-FR" sz="1600" dirty="0" smtClean="0">
                <a:solidFill>
                  <a:schemeClr val="tx2"/>
                </a:solidFill>
                <a:latin typeface="+mn-lt"/>
              </a:rPr>
              <a:t/>
            </a:r>
            <a:br>
              <a:rPr lang="fr-FR" sz="1600" dirty="0" smtClean="0">
                <a:solidFill>
                  <a:schemeClr val="tx2"/>
                </a:solidFill>
                <a:latin typeface="+mn-lt"/>
              </a:rPr>
            </a:br>
            <a:r>
              <a:rPr lang="fr-FR" sz="1600" dirty="0" smtClean="0">
                <a:solidFill>
                  <a:schemeClr val="tx2"/>
                </a:solidFill>
                <a:latin typeface="+mn-lt"/>
              </a:rPr>
              <a:t>des </a:t>
            </a:r>
            <a:r>
              <a:rPr lang="fr-FR" sz="1600" dirty="0">
                <a:solidFill>
                  <a:schemeClr val="tx2"/>
                </a:solidFill>
                <a:latin typeface="+mn-lt"/>
              </a:rPr>
              <a:t>enseignants</a:t>
            </a:r>
          </a:p>
          <a:p>
            <a:pPr>
              <a:spcBef>
                <a:spcPts val="0"/>
              </a:spcBef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Promouvoir les personnels qui peuvent assumer de nouvelles responsabilités</a:t>
            </a:r>
          </a:p>
          <a:p>
            <a:pPr>
              <a:spcBef>
                <a:spcPts val="0"/>
              </a:spcBef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Donner envie aux enseignants d'être performants dans leur travail à travers la rémunération </a:t>
            </a:r>
          </a:p>
          <a:p>
            <a:pPr>
              <a:spcBef>
                <a:spcPts val="0"/>
              </a:spcBef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Faire en sorte qu’un surplus de travail puisse faire l'objet d'un surplus de rémunération ou d’un avancement plus rapide</a:t>
            </a:r>
            <a:r>
              <a:rPr lang="fr-FR" sz="1600" b="0" i="1" dirty="0" smtClean="0">
                <a:solidFill>
                  <a:schemeClr val="bg2">
                    <a:lumMod val="75000"/>
                  </a:schemeClr>
                </a:solidFill>
                <a:latin typeface="+mj-lt"/>
              </a:rPr>
              <a:t>.</a:t>
            </a:r>
            <a:endParaRPr lang="fr-FR" dirty="0">
              <a:solidFill>
                <a:schemeClr val="tx2"/>
              </a:solidFill>
            </a:endParaRPr>
          </a:p>
          <a:p>
            <a:pPr marL="0" indent="0" algn="l">
              <a:spcBef>
                <a:spcPts val="800"/>
              </a:spcBef>
              <a:buNone/>
              <a:defRPr/>
            </a:pPr>
            <a:r>
              <a:rPr lang="fr-FR" sz="1600" dirty="0">
                <a:solidFill>
                  <a:schemeClr val="tx2"/>
                </a:solidFill>
                <a:latin typeface="+mn-lt"/>
              </a:rPr>
              <a:t>2. Aider l’enseignant à faire le point</a:t>
            </a:r>
          </a:p>
          <a:p>
            <a:pPr lvl="0">
              <a:spcBef>
                <a:spcPts val="0"/>
              </a:spcBef>
              <a:defRPr/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Aider l'enseignant à faire un point sur ses qualités et les compétences à développer</a:t>
            </a:r>
            <a:r>
              <a:rPr lang="fr-FR" sz="1600" b="0" i="1" dirty="0" smtClean="0">
                <a:solidFill>
                  <a:schemeClr val="bg2">
                    <a:lumMod val="75000"/>
                  </a:schemeClr>
                </a:solidFill>
                <a:latin typeface="+mj-lt"/>
              </a:rPr>
              <a:t>.</a:t>
            </a:r>
            <a:endParaRPr lang="fr-FR" dirty="0">
              <a:solidFill>
                <a:schemeClr val="tx2"/>
              </a:solidFill>
            </a:endParaRPr>
          </a:p>
          <a:p>
            <a:pPr marL="0" indent="0" algn="l">
              <a:spcBef>
                <a:spcPts val="800"/>
              </a:spcBef>
              <a:buNone/>
              <a:defRPr/>
            </a:pPr>
            <a:r>
              <a:rPr lang="fr-FR" sz="1600" dirty="0">
                <a:solidFill>
                  <a:schemeClr val="tx2"/>
                </a:solidFill>
                <a:latin typeface="+mn-lt"/>
              </a:rPr>
              <a:t>3. Valoriser et </a:t>
            </a:r>
            <a:r>
              <a:rPr lang="fr-FR" sz="1600" dirty="0" smtClean="0">
                <a:solidFill>
                  <a:schemeClr val="tx2"/>
                </a:solidFill>
                <a:latin typeface="+mn-lt"/>
              </a:rPr>
              <a:t>motiver</a:t>
            </a:r>
          </a:p>
          <a:p>
            <a:pPr>
              <a:spcBef>
                <a:spcPts val="0"/>
              </a:spcBef>
              <a:defRPr/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En reconnaissant les mérites, en validant les compétences, en facilitant les mobilités et en incitant les enseignants à progresser</a:t>
            </a:r>
            <a:r>
              <a:rPr lang="fr-FR" sz="1600" b="0" i="1" dirty="0" smtClean="0">
                <a:solidFill>
                  <a:schemeClr val="bg2">
                    <a:lumMod val="75000"/>
                  </a:schemeClr>
                </a:solidFill>
                <a:latin typeface="+mj-lt"/>
              </a:rPr>
              <a:t>.</a:t>
            </a:r>
            <a:endParaRPr lang="fr-FR" sz="1600" dirty="0">
              <a:solidFill>
                <a:schemeClr val="tx2"/>
              </a:solidFill>
              <a:latin typeface="+mn-lt"/>
            </a:endParaRPr>
          </a:p>
          <a:p>
            <a:pPr marL="0" indent="0" algn="l">
              <a:spcBef>
                <a:spcPts val="800"/>
              </a:spcBef>
              <a:buNone/>
              <a:defRPr/>
            </a:pPr>
            <a:r>
              <a:rPr lang="fr-FR" sz="1600" dirty="0">
                <a:solidFill>
                  <a:schemeClr val="tx2"/>
                </a:solidFill>
                <a:latin typeface="+mn-lt"/>
              </a:rPr>
              <a:t>4. Aider l’enseignant à progresser dans sa carrière</a:t>
            </a:r>
          </a:p>
          <a:p>
            <a:pPr lvl="0">
              <a:spcBef>
                <a:spcPts val="0"/>
              </a:spcBef>
              <a:defRPr/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Accompagner les enseignants aux moments clés de leur vie professionnelle : début de carrière, évolution des missions (direction d'école, </a:t>
            </a:r>
            <a:r>
              <a:rPr lang="fr-FR" sz="1600" b="0" i="1" dirty="0" err="1">
                <a:solidFill>
                  <a:schemeClr val="bg2">
                    <a:lumMod val="75000"/>
                  </a:schemeClr>
                </a:solidFill>
                <a:latin typeface="+mj-lt"/>
              </a:rPr>
              <a:t>ré-orientation</a:t>
            </a: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 professionnelle, fin de carrière).</a:t>
            </a:r>
          </a:p>
          <a:p>
            <a:pPr>
              <a:spcBef>
                <a:spcPts val="0"/>
              </a:spcBef>
              <a:defRPr/>
            </a:pPr>
            <a:r>
              <a:rPr lang="fr-FR" sz="1600" b="0" i="1" dirty="0" smtClean="0">
                <a:solidFill>
                  <a:schemeClr val="bg2">
                    <a:lumMod val="75000"/>
                  </a:schemeClr>
                </a:solidFill>
                <a:latin typeface="+mj-lt"/>
              </a:rPr>
              <a:t>Aider </a:t>
            </a: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les enseignants à progresser et à se sentir davantage suivis</a:t>
            </a:r>
          </a:p>
          <a:p>
            <a:pPr marL="0" indent="0" algn="l">
              <a:spcBef>
                <a:spcPts val="800"/>
              </a:spcBef>
              <a:buNone/>
              <a:defRPr/>
            </a:pPr>
            <a:endParaRPr lang="fr-FR" dirty="0" smtClean="0"/>
          </a:p>
          <a:p>
            <a:pPr marL="0" indent="0" algn="l">
              <a:spcBef>
                <a:spcPts val="0"/>
              </a:spcBef>
              <a:buNone/>
              <a:defRPr/>
            </a:pPr>
            <a:endParaRPr lang="fr-FR" dirty="0"/>
          </a:p>
          <a:p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381000" y="163488"/>
            <a:ext cx="8511480" cy="457200"/>
          </a:xfrm>
        </p:spPr>
        <p:txBody>
          <a:bodyPr/>
          <a:lstStyle/>
          <a:p>
            <a:r>
              <a:rPr lang="fr-FR" b="1" dirty="0"/>
              <a:t>Jour </a:t>
            </a:r>
            <a:r>
              <a:rPr lang="fr-FR" b="1" dirty="0" smtClean="0"/>
              <a:t>2 </a:t>
            </a:r>
            <a:r>
              <a:rPr lang="fr-FR" dirty="0"/>
              <a:t>:</a:t>
            </a:r>
            <a:r>
              <a:rPr lang="fr-FR" dirty="0" smtClean="0"/>
              <a:t> </a:t>
            </a:r>
            <a:r>
              <a:rPr lang="fr-FR" dirty="0"/>
              <a:t>Pourquoi évaluer ? – les raisons les plus partagées (1/2)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38EBE2-6761-4505-9A15-065F55305651}" type="slidenum">
              <a:rPr lang="fr-FR" smtClean="0"/>
              <a:pPr>
                <a:defRPr/>
              </a:pPr>
              <a:t>10</a:t>
            </a:fld>
            <a:endParaRPr lang="fr-FR" sz="1400"/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6135890" y="1026314"/>
            <a:ext cx="2664792" cy="2159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r>
              <a:rPr lang="fr-FR" sz="1200" b="1" dirty="0" smtClean="0">
                <a:solidFill>
                  <a:schemeClr val="bg1"/>
                </a:solidFill>
              </a:rPr>
              <a:t>13/13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084168" y="1026314"/>
            <a:ext cx="863600" cy="2159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r>
              <a:rPr lang="fr-FR" sz="1200" b="1" dirty="0" smtClean="0">
                <a:solidFill>
                  <a:schemeClr val="tx2"/>
                </a:solidFill>
                <a:cs typeface="+mn-cs"/>
              </a:rPr>
              <a:t>4</a:t>
            </a:r>
            <a:endParaRPr lang="fr-FR" sz="1200" b="1" dirty="0">
              <a:solidFill>
                <a:schemeClr val="tx2"/>
              </a:solidFill>
              <a:cs typeface="+mn-cs"/>
            </a:endParaRP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6640094" y="2780928"/>
            <a:ext cx="2160588" cy="2159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r>
              <a:rPr lang="fr-FR" sz="1200" b="1" dirty="0">
                <a:solidFill>
                  <a:schemeClr val="bg1"/>
                </a:solidFill>
              </a:rPr>
              <a:t>7/13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6586785" y="2780928"/>
            <a:ext cx="576263" cy="2159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/>
            <a:r>
              <a:rPr lang="fr-FR" sz="1200" b="1" dirty="0">
                <a:solidFill>
                  <a:schemeClr val="tx2"/>
                </a:solidFill>
                <a:cs typeface="+mn-cs"/>
              </a:rPr>
              <a:t>3</a:t>
            </a:r>
          </a:p>
        </p:txBody>
      </p:sp>
      <p:sp>
        <p:nvSpPr>
          <p:cNvPr id="9" name="Rectangle 17"/>
          <p:cNvSpPr>
            <a:spLocks noChangeArrowheads="1"/>
          </p:cNvSpPr>
          <p:nvPr/>
        </p:nvSpPr>
        <p:spPr bwMode="auto">
          <a:xfrm>
            <a:off x="6640094" y="3494313"/>
            <a:ext cx="2160588" cy="217487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r>
              <a:rPr lang="fr-FR" sz="1200" b="1" dirty="0">
                <a:solidFill>
                  <a:schemeClr val="bg1"/>
                </a:solidFill>
              </a:rPr>
              <a:t>7/13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6640094" y="3494313"/>
            <a:ext cx="215900" cy="217487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/>
            <a:r>
              <a:rPr lang="fr-FR" sz="1200" b="1" dirty="0">
                <a:solidFill>
                  <a:schemeClr val="tx2"/>
                </a:solidFill>
                <a:cs typeface="+mn-cs"/>
              </a:rPr>
              <a:t>1</a:t>
            </a:r>
          </a:p>
        </p:txBody>
      </p:sp>
      <p:sp>
        <p:nvSpPr>
          <p:cNvPr id="16" name="Rectangle 21"/>
          <p:cNvSpPr>
            <a:spLocks noChangeArrowheads="1"/>
          </p:cNvSpPr>
          <p:nvPr/>
        </p:nvSpPr>
        <p:spPr bwMode="auto">
          <a:xfrm>
            <a:off x="7000457" y="4431880"/>
            <a:ext cx="1800225" cy="2159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r>
              <a:rPr lang="fr-FR" sz="1200" b="1" dirty="0">
                <a:solidFill>
                  <a:schemeClr val="bg1"/>
                </a:solidFill>
              </a:rPr>
              <a:t>6/13</a:t>
            </a: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412855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258763" y="908720"/>
            <a:ext cx="8610600" cy="5029200"/>
          </a:xfrm>
        </p:spPr>
        <p:txBody>
          <a:bodyPr/>
          <a:lstStyle/>
          <a:p>
            <a:pPr marL="0" indent="0" algn="l">
              <a:spcBef>
                <a:spcPts val="0"/>
              </a:spcBef>
              <a:buNone/>
              <a:defRPr/>
            </a:pPr>
            <a:r>
              <a:rPr lang="fr-FR" sz="1600" dirty="0" smtClean="0">
                <a:solidFill>
                  <a:schemeClr val="tx2"/>
                </a:solidFill>
                <a:latin typeface="+mn-lt"/>
              </a:rPr>
              <a:t>5. Améliorer la qualité du service en s’assurant </a:t>
            </a:r>
          </a:p>
          <a:p>
            <a:pPr marL="0" indent="0" algn="l">
              <a:spcBef>
                <a:spcPts val="0"/>
              </a:spcBef>
              <a:buNone/>
              <a:defRPr/>
            </a:pPr>
            <a:r>
              <a:rPr lang="fr-FR" sz="1600" dirty="0" smtClean="0">
                <a:solidFill>
                  <a:schemeClr val="tx2"/>
                </a:solidFill>
                <a:latin typeface="+mn-lt"/>
              </a:rPr>
              <a:t>de la conformité du travail</a:t>
            </a:r>
          </a:p>
          <a:p>
            <a:pPr lvl="0">
              <a:spcBef>
                <a:spcPts val="0"/>
              </a:spcBef>
              <a:defRPr/>
            </a:pPr>
            <a:r>
              <a:rPr lang="fr-FR" sz="1600" b="0" i="1" dirty="0" smtClean="0">
                <a:solidFill>
                  <a:schemeClr val="bg2">
                    <a:lumMod val="75000"/>
                  </a:schemeClr>
                </a:solidFill>
                <a:latin typeface="+mj-lt"/>
              </a:rPr>
              <a:t>Vérifier que chaque enseignant remplit de manière satisfaisante la mission qui lui a été confiée, en tenant compte de ses conditions d'activités (type d'établissement/école, de classe, etc...)</a:t>
            </a:r>
          </a:p>
          <a:p>
            <a:pPr marL="0" indent="0" algn="l">
              <a:spcBef>
                <a:spcPts val="800"/>
              </a:spcBef>
              <a:buNone/>
              <a:defRPr/>
            </a:pPr>
            <a:r>
              <a:rPr lang="fr-FR" sz="1600" dirty="0" smtClean="0">
                <a:solidFill>
                  <a:schemeClr val="tx2"/>
                </a:solidFill>
                <a:latin typeface="+mn-lt"/>
              </a:rPr>
              <a:t>6</a:t>
            </a:r>
            <a:r>
              <a:rPr lang="fr-FR" sz="1600" dirty="0">
                <a:solidFill>
                  <a:schemeClr val="tx2"/>
                </a:solidFill>
                <a:latin typeface="+mn-lt"/>
              </a:rPr>
              <a:t>. Proposer des formations et valoriser les enseignants qui se </a:t>
            </a:r>
            <a:r>
              <a:rPr lang="fr-FR" sz="1600" dirty="0" smtClean="0">
                <a:solidFill>
                  <a:schemeClr val="tx2"/>
                </a:solidFill>
                <a:latin typeface="+mn-lt"/>
              </a:rPr>
              <a:t>forment</a:t>
            </a:r>
          </a:p>
          <a:p>
            <a:pPr>
              <a:spcBef>
                <a:spcPts val="0"/>
              </a:spcBef>
              <a:defRPr/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Reconnaître davantage les enseignants qui continuent de se former tout au long de leur carrière.</a:t>
            </a:r>
          </a:p>
          <a:p>
            <a:pPr>
              <a:spcBef>
                <a:spcPts val="0"/>
              </a:spcBef>
              <a:defRPr/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Accompagner l'évolution de carrière et les besoins ou désirs en formation </a:t>
            </a:r>
          </a:p>
          <a:p>
            <a:pPr marL="0" indent="0" algn="l">
              <a:spcBef>
                <a:spcPts val="800"/>
              </a:spcBef>
              <a:buNone/>
              <a:defRPr/>
            </a:pPr>
            <a:r>
              <a:rPr lang="fr-FR" sz="1600" dirty="0">
                <a:solidFill>
                  <a:schemeClr val="tx2"/>
                </a:solidFill>
                <a:latin typeface="+mn-lt"/>
              </a:rPr>
              <a:t>7. Définir et suivre un projet de </a:t>
            </a:r>
            <a:r>
              <a:rPr lang="fr-FR" sz="1600" dirty="0" smtClean="0">
                <a:solidFill>
                  <a:schemeClr val="tx2"/>
                </a:solidFill>
                <a:latin typeface="+mn-lt"/>
              </a:rPr>
              <a:t>carrière</a:t>
            </a:r>
          </a:p>
          <a:p>
            <a:pPr lvl="0">
              <a:spcBef>
                <a:spcPts val="0"/>
              </a:spcBef>
              <a:defRPr/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Définir des objectifs de progrès pour l’enseignant et les stratégies permettant de les atteindre.</a:t>
            </a:r>
          </a:p>
          <a:p>
            <a:pPr lvl="0">
              <a:spcBef>
                <a:spcPts val="0"/>
              </a:spcBef>
              <a:defRPr/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Elaborer un vrai projet de carrière</a:t>
            </a:r>
          </a:p>
          <a:p>
            <a:pPr marL="0" indent="0" algn="l">
              <a:spcBef>
                <a:spcPts val="800"/>
              </a:spcBef>
              <a:buNone/>
              <a:defRPr/>
            </a:pPr>
            <a:r>
              <a:rPr lang="fr-FR" sz="1600" dirty="0">
                <a:solidFill>
                  <a:schemeClr val="tx2"/>
                </a:solidFill>
                <a:latin typeface="+mn-lt"/>
              </a:rPr>
              <a:t>8. Améliorer la reconnaissance de la </a:t>
            </a:r>
            <a:r>
              <a:rPr lang="fr-FR" sz="1600" dirty="0" smtClean="0">
                <a:solidFill>
                  <a:schemeClr val="tx2"/>
                </a:solidFill>
                <a:latin typeface="+mn-lt"/>
              </a:rPr>
              <a:t>profession</a:t>
            </a:r>
          </a:p>
          <a:p>
            <a:pPr>
              <a:spcBef>
                <a:spcPts val="0"/>
              </a:spcBef>
              <a:defRPr/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Témoigner un certain respect envers notre métier, notre formation et notre </a:t>
            </a:r>
            <a:r>
              <a:rPr lang="fr-FR" sz="1600" b="0" i="1" dirty="0" smtClean="0">
                <a:solidFill>
                  <a:schemeClr val="bg2">
                    <a:lumMod val="75000"/>
                  </a:schemeClr>
                </a:solidFill>
                <a:latin typeface="+mj-lt"/>
              </a:rPr>
              <a:t>professionnalisme</a:t>
            </a:r>
            <a:endParaRPr lang="fr-FR" sz="1600" dirty="0">
              <a:solidFill>
                <a:schemeClr val="tx2"/>
              </a:solidFill>
              <a:latin typeface="+mn-lt"/>
            </a:endParaRPr>
          </a:p>
          <a:p>
            <a:pPr marL="0" indent="0" algn="l">
              <a:spcBef>
                <a:spcPts val="800"/>
              </a:spcBef>
              <a:buNone/>
              <a:defRPr/>
            </a:pPr>
            <a:r>
              <a:rPr lang="fr-FR" sz="1600" dirty="0">
                <a:solidFill>
                  <a:schemeClr val="tx2"/>
                </a:solidFill>
                <a:latin typeface="+mn-lt"/>
              </a:rPr>
              <a:t>9. Proposer des pistes de reconversion</a:t>
            </a:r>
          </a:p>
          <a:p>
            <a:pPr lvl="0">
              <a:spcBef>
                <a:spcPts val="0"/>
              </a:spcBef>
              <a:defRPr/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Dépister les enseignants qui ne sont pas </a:t>
            </a:r>
            <a:r>
              <a:rPr lang="fr-FR" sz="1600" b="0" i="1" dirty="0" smtClean="0">
                <a:solidFill>
                  <a:schemeClr val="bg2">
                    <a:lumMod val="75000"/>
                  </a:schemeClr>
                </a:solidFill>
                <a:latin typeface="+mj-lt"/>
              </a:rPr>
              <a:t>faits </a:t>
            </a: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pour le métier</a:t>
            </a:r>
          </a:p>
          <a:p>
            <a:pPr marL="0" indent="0" algn="l">
              <a:spcBef>
                <a:spcPts val="800"/>
              </a:spcBef>
              <a:buNone/>
              <a:defRPr/>
            </a:pPr>
            <a:endParaRPr lang="fr-FR" sz="1600" dirty="0">
              <a:solidFill>
                <a:schemeClr val="tx2"/>
              </a:solidFill>
              <a:latin typeface="+mn-lt"/>
            </a:endParaRPr>
          </a:p>
          <a:p>
            <a:pPr marL="0" indent="0" algn="l">
              <a:spcBef>
                <a:spcPts val="800"/>
              </a:spcBef>
              <a:buNone/>
              <a:defRPr/>
            </a:pPr>
            <a:endParaRPr lang="fr-FR" sz="1600" dirty="0">
              <a:solidFill>
                <a:schemeClr val="tx2"/>
              </a:solidFill>
              <a:latin typeface="+mn-lt"/>
            </a:endParaRPr>
          </a:p>
          <a:p>
            <a:pPr marL="0" indent="0" algn="l">
              <a:spcBef>
                <a:spcPts val="0"/>
              </a:spcBef>
              <a:buNone/>
              <a:defRPr/>
            </a:pPr>
            <a:endParaRPr lang="fr-FR" dirty="0"/>
          </a:p>
          <a:p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381000" y="163488"/>
            <a:ext cx="8511480" cy="457200"/>
          </a:xfrm>
        </p:spPr>
        <p:txBody>
          <a:bodyPr/>
          <a:lstStyle/>
          <a:p>
            <a:r>
              <a:rPr lang="fr-FR" b="1" dirty="0"/>
              <a:t>Jour </a:t>
            </a:r>
            <a:r>
              <a:rPr lang="fr-FR" b="1" dirty="0" smtClean="0"/>
              <a:t>2 </a:t>
            </a:r>
            <a:r>
              <a:rPr lang="fr-FR" dirty="0" smtClean="0"/>
              <a:t>: Pourquoi </a:t>
            </a:r>
            <a:r>
              <a:rPr lang="fr-FR" dirty="0"/>
              <a:t>évaluer ? – les raisons les plus partagées </a:t>
            </a:r>
            <a:r>
              <a:rPr lang="fr-FR" dirty="0" smtClean="0"/>
              <a:t>(2/2</a:t>
            </a:r>
            <a:r>
              <a:rPr lang="fr-FR" dirty="0"/>
              <a:t>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38EBE2-6761-4505-9A15-065F55305651}" type="slidenum">
              <a:rPr lang="fr-FR" smtClean="0"/>
              <a:pPr>
                <a:defRPr/>
              </a:pPr>
              <a:t>11</a:t>
            </a:fld>
            <a:endParaRPr lang="fr-FR" sz="1400"/>
          </a:p>
        </p:txBody>
      </p:sp>
      <p:sp>
        <p:nvSpPr>
          <p:cNvPr id="19" name="Rectangle 27"/>
          <p:cNvSpPr>
            <a:spLocks noChangeArrowheads="1"/>
          </p:cNvSpPr>
          <p:nvPr/>
        </p:nvSpPr>
        <p:spPr bwMode="auto">
          <a:xfrm>
            <a:off x="8233370" y="3576985"/>
            <a:ext cx="579438" cy="2159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r>
              <a:rPr lang="fr-FR" sz="1200" b="1" dirty="0">
                <a:solidFill>
                  <a:schemeClr val="bg1"/>
                </a:solidFill>
              </a:rPr>
              <a:t>2</a:t>
            </a:r>
            <a:r>
              <a:rPr lang="fr-FR" sz="1200" b="1" dirty="0" smtClean="0">
                <a:solidFill>
                  <a:schemeClr val="bg1"/>
                </a:solidFill>
              </a:rPr>
              <a:t>/13</a:t>
            </a:r>
          </a:p>
          <a:p>
            <a:pPr algn="r" eaLnBrk="0" hangingPunct="0"/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20" name="Rectangle 29"/>
          <p:cNvSpPr>
            <a:spLocks noChangeArrowheads="1"/>
          </p:cNvSpPr>
          <p:nvPr/>
        </p:nvSpPr>
        <p:spPr bwMode="auto">
          <a:xfrm>
            <a:off x="8233370" y="4593308"/>
            <a:ext cx="579438" cy="217487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r>
              <a:rPr lang="fr-FR" sz="1200" b="1" dirty="0" smtClean="0">
                <a:solidFill>
                  <a:schemeClr val="bg1"/>
                </a:solidFill>
              </a:rPr>
              <a:t>2/13</a:t>
            </a:r>
            <a:endParaRPr lang="fr-FR" sz="1200" dirty="0"/>
          </a:p>
        </p:txBody>
      </p:sp>
      <p:grpSp>
        <p:nvGrpSpPr>
          <p:cNvPr id="5" name="Groupe 4"/>
          <p:cNvGrpSpPr/>
          <p:nvPr/>
        </p:nvGrpSpPr>
        <p:grpSpPr>
          <a:xfrm>
            <a:off x="7452320" y="912689"/>
            <a:ext cx="1360488" cy="215900"/>
            <a:chOff x="5426075" y="3294063"/>
            <a:chExt cx="1360488" cy="215900"/>
          </a:xfrm>
        </p:grpSpPr>
        <p:sp>
          <p:nvSpPr>
            <p:cNvPr id="17" name="Rectangle 23"/>
            <p:cNvSpPr>
              <a:spLocks noChangeArrowheads="1"/>
            </p:cNvSpPr>
            <p:nvPr/>
          </p:nvSpPr>
          <p:spPr bwMode="auto">
            <a:xfrm>
              <a:off x="5435600" y="3294063"/>
              <a:ext cx="1350963" cy="2159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r" eaLnBrk="0" hangingPunct="0"/>
              <a:r>
                <a:rPr lang="fr-FR" sz="1200" b="1" dirty="0">
                  <a:solidFill>
                    <a:schemeClr val="bg1"/>
                  </a:solidFill>
                </a:rPr>
                <a:t>5/13</a:t>
              </a: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5426075" y="3294063"/>
              <a:ext cx="215900" cy="215900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r>
                <a:rPr lang="fr-FR" sz="1200" b="1" dirty="0" smtClean="0">
                  <a:solidFill>
                    <a:schemeClr val="tx2"/>
                  </a:solidFill>
                  <a:cs typeface="+mn-cs"/>
                </a:rPr>
                <a:t>1</a:t>
              </a:r>
              <a:endParaRPr lang="fr-FR" sz="1200" b="1" dirty="0">
                <a:solidFill>
                  <a:schemeClr val="tx2"/>
                </a:solidFill>
                <a:cs typeface="+mn-cs"/>
              </a:endParaRPr>
            </a:p>
          </p:txBody>
        </p:sp>
      </p:grpSp>
      <p:grpSp>
        <p:nvGrpSpPr>
          <p:cNvPr id="24" name="Groupe 23"/>
          <p:cNvGrpSpPr/>
          <p:nvPr/>
        </p:nvGrpSpPr>
        <p:grpSpPr>
          <a:xfrm>
            <a:off x="7938095" y="2352849"/>
            <a:ext cx="874713" cy="215900"/>
            <a:chOff x="5426075" y="3870325"/>
            <a:chExt cx="874713" cy="215900"/>
          </a:xfrm>
        </p:grpSpPr>
        <p:sp>
          <p:nvSpPr>
            <p:cNvPr id="18" name="Rectangle 25"/>
            <p:cNvSpPr>
              <a:spLocks noChangeArrowheads="1"/>
            </p:cNvSpPr>
            <p:nvPr/>
          </p:nvSpPr>
          <p:spPr bwMode="auto">
            <a:xfrm>
              <a:off x="5435600" y="3870325"/>
              <a:ext cx="865188" cy="2159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r" eaLnBrk="0" hangingPunct="0"/>
              <a:r>
                <a:rPr lang="fr-FR" sz="1200" b="1" dirty="0">
                  <a:solidFill>
                    <a:schemeClr val="bg1"/>
                  </a:solidFill>
                </a:rPr>
                <a:t>3/13</a:t>
              </a: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5426075" y="3870325"/>
              <a:ext cx="441325" cy="215900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/>
              <a:r>
                <a:rPr lang="fr-FR" sz="1200" b="1" dirty="0">
                  <a:solidFill>
                    <a:schemeClr val="tx2"/>
                  </a:solidFill>
                  <a:cs typeface="+mn-cs"/>
                </a:rPr>
                <a:t>2</a:t>
              </a:r>
            </a:p>
            <a:p>
              <a:pPr eaLnBrk="0" hangingPunct="0"/>
              <a:endParaRPr lang="fr-FR" sz="1200" b="1" dirty="0">
                <a:solidFill>
                  <a:schemeClr val="tx2"/>
                </a:solidFill>
                <a:cs typeface="+mn-cs"/>
              </a:endParaRPr>
            </a:p>
          </p:txBody>
        </p:sp>
      </p:grpSp>
      <p:sp>
        <p:nvSpPr>
          <p:cNvPr id="23" name="Rectangle 38"/>
          <p:cNvSpPr>
            <a:spLocks noChangeArrowheads="1"/>
          </p:cNvSpPr>
          <p:nvPr/>
        </p:nvSpPr>
        <p:spPr bwMode="auto">
          <a:xfrm>
            <a:off x="8519915" y="5377185"/>
            <a:ext cx="292893" cy="2159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r>
              <a:rPr lang="fr-FR" sz="1200" b="1" dirty="0" smtClean="0">
                <a:solidFill>
                  <a:schemeClr val="bg1"/>
                </a:solidFill>
              </a:rPr>
              <a:t>1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14" name="Rectangle à coins arrondis 13"/>
          <p:cNvSpPr/>
          <p:nvPr/>
        </p:nvSpPr>
        <p:spPr bwMode="auto">
          <a:xfrm>
            <a:off x="67706" y="6022688"/>
            <a:ext cx="8968789" cy="79208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600" b="1" dirty="0" smtClean="0">
                <a:solidFill>
                  <a:schemeClr val="tx2"/>
                </a:solidFill>
              </a:rPr>
              <a:t>Le g</a:t>
            </a:r>
            <a:r>
              <a:rPr kumimoji="0" lang="fr-FR" sz="1600" b="1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roupe complémentaire </a:t>
            </a:r>
            <a:r>
              <a:rPr lang="fr-FR" sz="1600" dirty="0" smtClean="0">
                <a:solidFill>
                  <a:schemeClr val="tx2"/>
                </a:solidFill>
              </a:rPr>
              <a:t>exprime</a:t>
            </a:r>
            <a:r>
              <a:rPr lang="fr-FR" sz="1600" b="1" dirty="0" smtClean="0">
                <a:solidFill>
                  <a:schemeClr val="tx2"/>
                </a:solidFill>
              </a:rPr>
              <a:t> </a:t>
            </a:r>
            <a:r>
              <a:rPr kumimoji="0" lang="fr-FR" sz="1600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des idées proches avec un classement légèrement différent (Valoriser et motiver en 1 avec 69 %)  et ajoute la notion de « contribuer à la réussite des élèves »</a:t>
            </a:r>
            <a:endParaRPr kumimoji="0" lang="fr-FR" sz="160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5" name="Triangle isocèle 14"/>
          <p:cNvSpPr/>
          <p:nvPr/>
        </p:nvSpPr>
        <p:spPr bwMode="auto">
          <a:xfrm flipV="1">
            <a:off x="3868024" y="5878672"/>
            <a:ext cx="1368152" cy="288032"/>
          </a:xfrm>
          <a:prstGeom prst="triangle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403487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spcBef>
                <a:spcPts val="800"/>
              </a:spcBef>
              <a:buNone/>
              <a:defRPr/>
            </a:pPr>
            <a:r>
              <a:rPr lang="fr-FR" sz="1600" dirty="0" smtClean="0">
                <a:solidFill>
                  <a:schemeClr val="tx2"/>
                </a:solidFill>
                <a:latin typeface="+mn-lt"/>
              </a:rPr>
              <a:t>1. La </a:t>
            </a:r>
            <a:r>
              <a:rPr lang="fr-FR" sz="1600" dirty="0">
                <a:solidFill>
                  <a:schemeClr val="tx2"/>
                </a:solidFill>
                <a:latin typeface="+mn-lt"/>
              </a:rPr>
              <a:t>capacité à faire progresser les élèves </a:t>
            </a:r>
          </a:p>
          <a:p>
            <a:pPr lvl="0">
              <a:spcBef>
                <a:spcPts val="0"/>
              </a:spcBef>
              <a:defRPr/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Capacité à faire progresser tous les élèves</a:t>
            </a:r>
          </a:p>
          <a:p>
            <a:pPr lvl="0">
              <a:spcBef>
                <a:spcPts val="0"/>
              </a:spcBef>
              <a:defRPr/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Capacité à faire progresser les élèves en termes de résultats, d’acquisition des contenus d’apprentissage.</a:t>
            </a:r>
          </a:p>
          <a:p>
            <a:pPr marL="0" indent="0" algn="l">
              <a:spcBef>
                <a:spcPts val="800"/>
              </a:spcBef>
              <a:buNone/>
              <a:defRPr/>
            </a:pPr>
            <a:r>
              <a:rPr lang="fr-FR" sz="1600" dirty="0">
                <a:solidFill>
                  <a:schemeClr val="tx2"/>
                </a:solidFill>
                <a:latin typeface="+mn-lt"/>
              </a:rPr>
              <a:t>2. Les capacités pédagogiques </a:t>
            </a:r>
            <a:endParaRPr lang="fr-FR" sz="1600" dirty="0" smtClean="0">
              <a:solidFill>
                <a:schemeClr val="tx2"/>
              </a:solidFill>
              <a:latin typeface="+mn-lt"/>
            </a:endParaRPr>
          </a:p>
          <a:p>
            <a:pPr>
              <a:spcBef>
                <a:spcPts val="0"/>
              </a:spcBef>
              <a:defRPr/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Capacité à concevoir et mettre en œuvre son enseignement</a:t>
            </a:r>
          </a:p>
          <a:p>
            <a:pPr>
              <a:spcBef>
                <a:spcPts val="0"/>
              </a:spcBef>
              <a:defRPr/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Capacité à transmettre les connaissances</a:t>
            </a:r>
          </a:p>
          <a:p>
            <a:pPr marL="0" indent="0" algn="l">
              <a:spcBef>
                <a:spcPts val="800"/>
              </a:spcBef>
              <a:buNone/>
              <a:defRPr/>
            </a:pPr>
            <a:r>
              <a:rPr lang="fr-FR" sz="1600" dirty="0">
                <a:solidFill>
                  <a:schemeClr val="tx2"/>
                </a:solidFill>
                <a:latin typeface="+mn-lt"/>
              </a:rPr>
              <a:t>3. La capacité à s'adapter et à gérer les situations </a:t>
            </a:r>
            <a:endParaRPr lang="fr-FR" sz="1600" dirty="0" smtClean="0">
              <a:solidFill>
                <a:schemeClr val="tx2"/>
              </a:solidFill>
              <a:latin typeface="+mn-lt"/>
            </a:endParaRPr>
          </a:p>
          <a:p>
            <a:pPr lvl="0">
              <a:spcBef>
                <a:spcPts val="0"/>
              </a:spcBef>
              <a:defRPr/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Capacité à s’adapter à un public divers et en mutation</a:t>
            </a:r>
          </a:p>
          <a:p>
            <a:pPr marL="0" indent="0" algn="l">
              <a:spcBef>
                <a:spcPts val="800"/>
              </a:spcBef>
              <a:buNone/>
              <a:defRPr/>
            </a:pPr>
            <a:r>
              <a:rPr lang="fr-FR" sz="1600" dirty="0">
                <a:solidFill>
                  <a:schemeClr val="tx2"/>
                </a:solidFill>
                <a:latin typeface="+mn-lt"/>
              </a:rPr>
              <a:t>4. La capacité à donner envie et à dynamiser son enseignement </a:t>
            </a:r>
            <a:endParaRPr lang="fr-FR" sz="1600" dirty="0" smtClean="0">
              <a:solidFill>
                <a:schemeClr val="tx2"/>
              </a:solidFill>
              <a:latin typeface="+mn-lt"/>
            </a:endParaRPr>
          </a:p>
          <a:p>
            <a:pPr>
              <a:spcBef>
                <a:spcPts val="0"/>
              </a:spcBef>
              <a:defRPr/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Capacité à donner "faim" de connaissances et "d'acquisition de compétences" </a:t>
            </a:r>
          </a:p>
          <a:p>
            <a:pPr>
              <a:spcBef>
                <a:spcPts val="0"/>
              </a:spcBef>
              <a:defRPr/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Capacité à faire grandir, faire réfléchir, faire comprendre, faire aimer</a:t>
            </a:r>
          </a:p>
          <a:p>
            <a:pPr marL="0" indent="0" algn="l">
              <a:spcBef>
                <a:spcPts val="800"/>
              </a:spcBef>
              <a:buNone/>
              <a:defRPr/>
            </a:pPr>
            <a:r>
              <a:rPr lang="fr-FR" sz="1600" dirty="0">
                <a:solidFill>
                  <a:schemeClr val="tx2"/>
                </a:solidFill>
                <a:latin typeface="+mn-lt"/>
              </a:rPr>
              <a:t>5. La capacité à encadrer </a:t>
            </a:r>
          </a:p>
          <a:p>
            <a:pPr lvl="0">
              <a:spcBef>
                <a:spcPts val="0"/>
              </a:spcBef>
              <a:defRPr/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Capacité à gérer sa classe</a:t>
            </a:r>
          </a:p>
          <a:p>
            <a:pPr lvl="0">
              <a:spcBef>
                <a:spcPts val="0"/>
              </a:spcBef>
              <a:defRPr/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Capacité à encadrer ses élèves et à se soucier de leur compréhension </a:t>
            </a:r>
          </a:p>
          <a:p>
            <a:pPr lvl="0">
              <a:spcBef>
                <a:spcPts val="0"/>
              </a:spcBef>
              <a:defRPr/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Capacité de l'enseignant à instaurer un climat propice au travail</a:t>
            </a:r>
          </a:p>
          <a:p>
            <a:pPr marL="0" indent="0" algn="l">
              <a:spcBef>
                <a:spcPts val="800"/>
              </a:spcBef>
              <a:buNone/>
              <a:defRPr/>
            </a:pPr>
            <a:endParaRPr lang="fr-FR" sz="1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381000" y="163488"/>
            <a:ext cx="7935416" cy="457200"/>
          </a:xfrm>
        </p:spPr>
        <p:txBody>
          <a:bodyPr/>
          <a:lstStyle/>
          <a:p>
            <a:r>
              <a:rPr lang="fr-FR" b="1" dirty="0"/>
              <a:t>Jour </a:t>
            </a:r>
            <a:r>
              <a:rPr lang="fr-FR" b="1" dirty="0" smtClean="0"/>
              <a:t>3</a:t>
            </a:r>
            <a:r>
              <a:rPr lang="fr-FR" dirty="0" smtClean="0"/>
              <a:t> :  </a:t>
            </a:r>
            <a:r>
              <a:rPr lang="fr-FR" dirty="0"/>
              <a:t>Que doit-on évaluer </a:t>
            </a:r>
            <a:r>
              <a:rPr lang="fr-FR" dirty="0" smtClean="0"/>
              <a:t>? (1/2)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38EBE2-6761-4505-9A15-065F55305651}" type="slidenum">
              <a:rPr lang="fr-FR" smtClean="0"/>
              <a:pPr>
                <a:defRPr/>
              </a:pPr>
              <a:t>12</a:t>
            </a:fld>
            <a:endParaRPr lang="fr-FR" sz="1400"/>
          </a:p>
        </p:txBody>
      </p:sp>
      <p:sp>
        <p:nvSpPr>
          <p:cNvPr id="5" name="Rectangle 19"/>
          <p:cNvSpPr>
            <a:spLocks noChangeArrowheads="1"/>
          </p:cNvSpPr>
          <p:nvPr/>
        </p:nvSpPr>
        <p:spPr bwMode="auto">
          <a:xfrm>
            <a:off x="6588447" y="3356992"/>
            <a:ext cx="2232025" cy="2159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r>
              <a:rPr lang="fr-FR" sz="1200" b="1" dirty="0">
                <a:solidFill>
                  <a:schemeClr val="bg1"/>
                </a:solidFill>
              </a:rPr>
              <a:t>8/13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6301109" y="2420888"/>
            <a:ext cx="2519363" cy="2159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r>
              <a:rPr lang="fr-FR" sz="1200" b="1" dirty="0">
                <a:solidFill>
                  <a:schemeClr val="bg1"/>
                </a:solidFill>
              </a:rPr>
              <a:t>9/13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6250748" y="2420888"/>
            <a:ext cx="863600" cy="2159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/>
            <a:r>
              <a:rPr lang="fr-FR" sz="1200" b="1" dirty="0">
                <a:solidFill>
                  <a:schemeClr val="tx2"/>
                </a:solidFill>
                <a:cs typeface="+mn-cs"/>
              </a:rPr>
              <a:t>4</a:t>
            </a:r>
          </a:p>
        </p:txBody>
      </p:sp>
      <p:sp>
        <p:nvSpPr>
          <p:cNvPr id="10" name="Rectangle 21"/>
          <p:cNvSpPr>
            <a:spLocks noChangeArrowheads="1"/>
          </p:cNvSpPr>
          <p:nvPr/>
        </p:nvSpPr>
        <p:spPr bwMode="auto">
          <a:xfrm>
            <a:off x="7236147" y="4077072"/>
            <a:ext cx="1584325" cy="2159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r>
              <a:rPr lang="fr-FR" sz="1200" b="1" dirty="0">
                <a:solidFill>
                  <a:schemeClr val="bg1"/>
                </a:solidFill>
              </a:rPr>
              <a:t>6/13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7244085" y="4077072"/>
            <a:ext cx="215900" cy="2159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/>
            <a:r>
              <a:rPr lang="fr-FR" sz="1200" b="1" dirty="0">
                <a:solidFill>
                  <a:schemeClr val="tx2"/>
                </a:solidFill>
                <a:cs typeface="+mn-cs"/>
              </a:rPr>
              <a:t>1</a:t>
            </a:r>
          </a:p>
        </p:txBody>
      </p:sp>
      <p:sp>
        <p:nvSpPr>
          <p:cNvPr id="13" name="Rectangle 23"/>
          <p:cNvSpPr>
            <a:spLocks noChangeArrowheads="1"/>
          </p:cNvSpPr>
          <p:nvPr/>
        </p:nvSpPr>
        <p:spPr bwMode="auto">
          <a:xfrm>
            <a:off x="7525072" y="5013176"/>
            <a:ext cx="1295400" cy="217488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r>
              <a:rPr lang="fr-FR" sz="1200" b="1" dirty="0">
                <a:solidFill>
                  <a:schemeClr val="bg1"/>
                </a:solidFill>
              </a:rPr>
              <a:t>5/13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7525072" y="5013176"/>
            <a:ext cx="441325" cy="217488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r>
              <a:rPr lang="fr-FR" sz="1200" b="1" dirty="0" smtClean="0">
                <a:solidFill>
                  <a:schemeClr val="tx2"/>
                </a:solidFill>
                <a:cs typeface="+mn-cs"/>
              </a:rPr>
              <a:t>2</a:t>
            </a:r>
            <a:endParaRPr lang="fr-FR" sz="1200" b="1" dirty="0">
              <a:solidFill>
                <a:schemeClr val="tx2"/>
              </a:solidFill>
              <a:cs typeface="+mn-cs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5653409" y="1124868"/>
            <a:ext cx="3167063" cy="2159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r>
              <a:rPr lang="fr-FR" sz="1200" b="1" dirty="0" smtClean="0">
                <a:solidFill>
                  <a:schemeClr val="bg1"/>
                </a:solidFill>
              </a:rPr>
              <a:t>12/13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5653409" y="1124868"/>
            <a:ext cx="863600" cy="2159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r>
              <a:rPr lang="fr-FR" sz="1200" b="1" dirty="0" smtClean="0">
                <a:solidFill>
                  <a:schemeClr val="tx2"/>
                </a:solidFill>
                <a:cs typeface="+mn-cs"/>
              </a:rPr>
              <a:t>4</a:t>
            </a:r>
            <a:endParaRPr lang="fr-FR" sz="1200" b="1" dirty="0">
              <a:solidFill>
                <a:schemeClr val="tx2"/>
              </a:solidFill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64242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spcBef>
                <a:spcPts val="800"/>
              </a:spcBef>
              <a:buNone/>
              <a:defRPr/>
            </a:pPr>
            <a:r>
              <a:rPr lang="fr-FR" sz="1600" dirty="0" smtClean="0">
                <a:solidFill>
                  <a:schemeClr val="tx2"/>
                </a:solidFill>
                <a:latin typeface="+mn-lt"/>
              </a:rPr>
              <a:t>6</a:t>
            </a:r>
            <a:r>
              <a:rPr lang="fr-FR" sz="1600" dirty="0">
                <a:solidFill>
                  <a:schemeClr val="tx2"/>
                </a:solidFill>
                <a:latin typeface="+mn-lt"/>
              </a:rPr>
              <a:t>. La capacité à travailler en équipe </a:t>
            </a:r>
            <a:endParaRPr lang="fr-FR" sz="1600" dirty="0" smtClean="0">
              <a:solidFill>
                <a:schemeClr val="tx2"/>
              </a:solidFill>
              <a:latin typeface="+mn-lt"/>
            </a:endParaRPr>
          </a:p>
          <a:p>
            <a:pPr>
              <a:spcBef>
                <a:spcPts val="0"/>
              </a:spcBef>
              <a:defRPr/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Capacité à s'intégrer et à travailler en équipe (pédagogique et disciplinaire)</a:t>
            </a:r>
          </a:p>
          <a:p>
            <a:pPr>
              <a:spcBef>
                <a:spcPts val="0"/>
              </a:spcBef>
              <a:defRPr/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Capacité à coopérer avec les parents et les partenaires de </a:t>
            </a:r>
            <a:r>
              <a:rPr lang="fr-FR" sz="1600" b="0" i="1" dirty="0" smtClean="0">
                <a:solidFill>
                  <a:schemeClr val="bg2">
                    <a:lumMod val="75000"/>
                  </a:schemeClr>
                </a:solidFill>
                <a:latin typeface="+mj-lt"/>
              </a:rPr>
              <a:t>l'école</a:t>
            </a:r>
            <a:endParaRPr lang="fr-FR" sz="1600" dirty="0">
              <a:solidFill>
                <a:schemeClr val="tx2"/>
              </a:solidFill>
              <a:latin typeface="+mn-lt"/>
            </a:endParaRPr>
          </a:p>
          <a:p>
            <a:pPr marL="0" indent="0" algn="l">
              <a:spcBef>
                <a:spcPts val="800"/>
              </a:spcBef>
              <a:buNone/>
              <a:defRPr/>
            </a:pPr>
            <a:r>
              <a:rPr lang="fr-FR" sz="1600" dirty="0">
                <a:solidFill>
                  <a:schemeClr val="tx2"/>
                </a:solidFill>
                <a:latin typeface="+mn-lt"/>
              </a:rPr>
              <a:t>7. La capacité à instaurer de bonnes relations et à gérer </a:t>
            </a:r>
            <a:r>
              <a:rPr lang="fr-FR" sz="1600" dirty="0" smtClean="0">
                <a:solidFill>
                  <a:schemeClr val="tx2"/>
                </a:solidFill>
                <a:latin typeface="+mn-lt"/>
              </a:rPr>
              <a:t>l'humain</a:t>
            </a:r>
          </a:p>
          <a:p>
            <a:pPr>
              <a:spcBef>
                <a:spcPts val="0"/>
              </a:spcBef>
              <a:defRPr/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Capacité relationnelle avec l’élève</a:t>
            </a:r>
          </a:p>
          <a:p>
            <a:pPr>
              <a:spcBef>
                <a:spcPts val="0"/>
              </a:spcBef>
              <a:defRPr/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Capacité à gérer l'humain (gestion de conflits, gestion du stress, gestion de l'émotion, gestion de la psychologie de l'enfant, gestion des désirs &amp; oppositions</a:t>
            </a:r>
            <a:r>
              <a:rPr lang="fr-FR" sz="1600" b="0" i="1" dirty="0" smtClean="0">
                <a:solidFill>
                  <a:schemeClr val="bg2">
                    <a:lumMod val="75000"/>
                  </a:schemeClr>
                </a:solidFill>
                <a:latin typeface="+mj-lt"/>
              </a:rPr>
              <a:t>,...)</a:t>
            </a:r>
            <a:endParaRPr lang="fr-FR" sz="1600" dirty="0">
              <a:solidFill>
                <a:schemeClr val="tx2"/>
              </a:solidFill>
              <a:latin typeface="+mn-lt"/>
            </a:endParaRPr>
          </a:p>
          <a:p>
            <a:pPr marL="0" indent="0" algn="l">
              <a:spcBef>
                <a:spcPts val="800"/>
              </a:spcBef>
              <a:buNone/>
              <a:defRPr/>
            </a:pPr>
            <a:r>
              <a:rPr lang="fr-FR" sz="1600" dirty="0">
                <a:solidFill>
                  <a:schemeClr val="tx2"/>
                </a:solidFill>
                <a:latin typeface="+mn-lt"/>
              </a:rPr>
              <a:t>8. La capacité à s'impliquer </a:t>
            </a:r>
          </a:p>
          <a:p>
            <a:pPr lvl="0">
              <a:spcBef>
                <a:spcPts val="0"/>
              </a:spcBef>
              <a:defRPr/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Capacité à s’impliquer dans la vie de l’établissement/école, ses projets, son </a:t>
            </a:r>
            <a:r>
              <a:rPr lang="fr-FR" sz="1600" b="0" i="1" dirty="0" smtClean="0">
                <a:solidFill>
                  <a:schemeClr val="bg2">
                    <a:lumMod val="75000"/>
                  </a:schemeClr>
                </a:solidFill>
                <a:latin typeface="+mj-lt"/>
              </a:rPr>
              <a:t>fonctionnement</a:t>
            </a:r>
            <a:endParaRPr lang="fr-FR" sz="1600" dirty="0">
              <a:solidFill>
                <a:schemeClr val="tx2"/>
              </a:solidFill>
              <a:latin typeface="+mn-lt"/>
            </a:endParaRPr>
          </a:p>
          <a:p>
            <a:pPr marL="0" indent="0" algn="l">
              <a:spcBef>
                <a:spcPts val="800"/>
              </a:spcBef>
              <a:buNone/>
              <a:defRPr/>
            </a:pPr>
            <a:r>
              <a:rPr lang="fr-FR" sz="1600" dirty="0">
                <a:solidFill>
                  <a:schemeClr val="tx2"/>
                </a:solidFill>
                <a:latin typeface="+mn-lt"/>
              </a:rPr>
              <a:t>9. La capacité à agir en fonctionnaire de l'Etat </a:t>
            </a:r>
          </a:p>
          <a:p>
            <a:pPr lvl="0">
              <a:spcBef>
                <a:spcPts val="0"/>
              </a:spcBef>
              <a:defRPr/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Capacité à agir en fonctionnaire de l'Etat et de façon éthique et responsable</a:t>
            </a:r>
          </a:p>
          <a:p>
            <a:pPr marL="0" indent="0" algn="l">
              <a:spcBef>
                <a:spcPts val="800"/>
              </a:spcBef>
              <a:buNone/>
              <a:defRPr/>
            </a:pPr>
            <a:endParaRPr lang="fr-FR" sz="1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381000" y="163488"/>
            <a:ext cx="7935416" cy="457200"/>
          </a:xfrm>
        </p:spPr>
        <p:txBody>
          <a:bodyPr/>
          <a:lstStyle/>
          <a:p>
            <a:r>
              <a:rPr lang="fr-FR" b="1" dirty="0"/>
              <a:t>Jour </a:t>
            </a:r>
            <a:r>
              <a:rPr lang="fr-FR" b="1" dirty="0" smtClean="0"/>
              <a:t>3</a:t>
            </a:r>
            <a:r>
              <a:rPr lang="fr-FR" dirty="0" smtClean="0"/>
              <a:t> </a:t>
            </a:r>
            <a:r>
              <a:rPr lang="fr-FR" dirty="0"/>
              <a:t>:</a:t>
            </a:r>
            <a:r>
              <a:rPr lang="fr-FR" dirty="0" smtClean="0"/>
              <a:t> </a:t>
            </a:r>
            <a:r>
              <a:rPr lang="fr-FR" dirty="0"/>
              <a:t>Que doit-on évaluer </a:t>
            </a:r>
            <a:r>
              <a:rPr lang="fr-FR" dirty="0" smtClean="0"/>
              <a:t>? (2/2)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38EBE2-6761-4505-9A15-065F55305651}" type="slidenum">
              <a:rPr lang="fr-FR" smtClean="0"/>
              <a:pPr>
                <a:defRPr/>
              </a:pPr>
              <a:t>13</a:t>
            </a:fld>
            <a:endParaRPr lang="fr-FR" sz="1400"/>
          </a:p>
        </p:txBody>
      </p:sp>
      <p:sp>
        <p:nvSpPr>
          <p:cNvPr id="19" name="Rectangle 27"/>
          <p:cNvSpPr>
            <a:spLocks noChangeArrowheads="1"/>
          </p:cNvSpPr>
          <p:nvPr/>
        </p:nvSpPr>
        <p:spPr bwMode="auto">
          <a:xfrm>
            <a:off x="7952110" y="2132856"/>
            <a:ext cx="868362" cy="217488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r>
              <a:rPr lang="fr-FR" sz="1200" b="1" dirty="0">
                <a:solidFill>
                  <a:schemeClr val="bg1"/>
                </a:solidFill>
              </a:rPr>
              <a:t>4/13</a:t>
            </a:r>
          </a:p>
        </p:txBody>
      </p:sp>
      <p:sp>
        <p:nvSpPr>
          <p:cNvPr id="20" name="Rectangle 29"/>
          <p:cNvSpPr>
            <a:spLocks noChangeArrowheads="1"/>
          </p:cNvSpPr>
          <p:nvPr/>
        </p:nvSpPr>
        <p:spPr bwMode="auto">
          <a:xfrm>
            <a:off x="8168010" y="3284984"/>
            <a:ext cx="652462" cy="2159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r>
              <a:rPr lang="fr-FR" sz="1200" b="1" dirty="0">
                <a:solidFill>
                  <a:schemeClr val="bg1"/>
                </a:solidFill>
              </a:rPr>
              <a:t>3/13</a:t>
            </a:r>
          </a:p>
        </p:txBody>
      </p:sp>
      <p:sp>
        <p:nvSpPr>
          <p:cNvPr id="21" name="Rectangle 38"/>
          <p:cNvSpPr>
            <a:spLocks noChangeArrowheads="1"/>
          </p:cNvSpPr>
          <p:nvPr/>
        </p:nvSpPr>
        <p:spPr bwMode="auto">
          <a:xfrm>
            <a:off x="8163247" y="4149080"/>
            <a:ext cx="657225" cy="2159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r>
              <a:rPr lang="fr-FR" sz="1200" b="1" dirty="0" smtClean="0">
                <a:solidFill>
                  <a:schemeClr val="bg1"/>
                </a:solidFill>
              </a:rPr>
              <a:t>3/13</a:t>
            </a:r>
            <a:endParaRPr lang="fr-FR" sz="1200" b="1" dirty="0">
              <a:solidFill>
                <a:schemeClr val="bg1"/>
              </a:solidFill>
            </a:endParaRPr>
          </a:p>
        </p:txBody>
      </p:sp>
      <p:grpSp>
        <p:nvGrpSpPr>
          <p:cNvPr id="22" name="Groupe 21"/>
          <p:cNvGrpSpPr/>
          <p:nvPr/>
        </p:nvGrpSpPr>
        <p:grpSpPr>
          <a:xfrm>
            <a:off x="7515547" y="1124744"/>
            <a:ext cx="1295400" cy="215900"/>
            <a:chOff x="5508625" y="3649663"/>
            <a:chExt cx="1295400" cy="215900"/>
          </a:xfrm>
        </p:grpSpPr>
        <p:sp>
          <p:nvSpPr>
            <p:cNvPr id="23" name="Rectangle 25"/>
            <p:cNvSpPr>
              <a:spLocks noChangeArrowheads="1"/>
            </p:cNvSpPr>
            <p:nvPr/>
          </p:nvSpPr>
          <p:spPr bwMode="auto">
            <a:xfrm>
              <a:off x="5508625" y="3649663"/>
              <a:ext cx="1295400" cy="2159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r" eaLnBrk="0" hangingPunct="0"/>
              <a:r>
                <a:rPr lang="fr-FR" sz="1200" b="1" dirty="0">
                  <a:solidFill>
                    <a:schemeClr val="bg1"/>
                  </a:solidFill>
                </a:rPr>
                <a:t>5/13</a:t>
              </a: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5513388" y="3649663"/>
              <a:ext cx="215900" cy="215900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r>
                <a:rPr lang="fr-FR" sz="1200" b="1" dirty="0" smtClean="0">
                  <a:solidFill>
                    <a:schemeClr val="tx2"/>
                  </a:solidFill>
                  <a:cs typeface="+mn-cs"/>
                </a:rPr>
                <a:t>1</a:t>
              </a:r>
              <a:endParaRPr lang="fr-FR" sz="1200" b="1" dirty="0">
                <a:solidFill>
                  <a:schemeClr val="tx2"/>
                </a:solidFill>
                <a:cs typeface="+mn-cs"/>
              </a:endParaRPr>
            </a:p>
          </p:txBody>
        </p:sp>
      </p:grpSp>
      <p:sp>
        <p:nvSpPr>
          <p:cNvPr id="11" name="Rectangle à coins arrondis 10"/>
          <p:cNvSpPr/>
          <p:nvPr/>
        </p:nvSpPr>
        <p:spPr bwMode="auto">
          <a:xfrm>
            <a:off x="251520" y="5085184"/>
            <a:ext cx="8598654" cy="115212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Groupe complémentaire : </a:t>
            </a:r>
            <a:r>
              <a:rPr kumimoji="0" lang="fr-FR" sz="160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les capacités</a:t>
            </a:r>
            <a:r>
              <a:rPr kumimoji="0" lang="fr-FR" sz="1600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 hiérarchisées sont parfois formulées différemment. Dominent cependant  les capacités à gérer sa classe, à réfléchir sur ses pratiques et à faire progresser ses élèves. La capacité à se former est également mentionnée.</a:t>
            </a:r>
            <a:endParaRPr kumimoji="0" lang="fr-FR" sz="160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2" name="Triangle isocèle 11"/>
          <p:cNvSpPr/>
          <p:nvPr/>
        </p:nvSpPr>
        <p:spPr bwMode="auto">
          <a:xfrm flipV="1">
            <a:off x="3643175" y="4869160"/>
            <a:ext cx="1368152" cy="288032"/>
          </a:xfrm>
          <a:prstGeom prst="triangle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6159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/>
          <p:cNvGrpSpPr/>
          <p:nvPr/>
        </p:nvGrpSpPr>
        <p:grpSpPr>
          <a:xfrm>
            <a:off x="6159834" y="908720"/>
            <a:ext cx="2664792" cy="215900"/>
            <a:chOff x="6318395" y="1125680"/>
            <a:chExt cx="2664792" cy="215900"/>
          </a:xfrm>
        </p:grpSpPr>
        <p:sp>
          <p:nvSpPr>
            <p:cNvPr id="7" name="Rectangle 15"/>
            <p:cNvSpPr>
              <a:spLocks noChangeArrowheads="1"/>
            </p:cNvSpPr>
            <p:nvPr/>
          </p:nvSpPr>
          <p:spPr bwMode="auto">
            <a:xfrm>
              <a:off x="6318395" y="1125680"/>
              <a:ext cx="2664792" cy="2159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r" eaLnBrk="0" hangingPunct="0"/>
              <a:r>
                <a:rPr lang="fr-FR" sz="1200" b="1" dirty="0" smtClean="0">
                  <a:solidFill>
                    <a:schemeClr val="bg1"/>
                  </a:solidFill>
                </a:rPr>
                <a:t>13/13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6319982" y="1125680"/>
              <a:ext cx="268242" cy="215900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r>
                <a:rPr lang="fr-FR" sz="1200" b="1" dirty="0">
                  <a:solidFill>
                    <a:schemeClr val="tx2"/>
                  </a:solidFill>
                  <a:cs typeface="+mn-cs"/>
                </a:rPr>
                <a:t>1</a:t>
              </a:r>
            </a:p>
          </p:txBody>
        </p:sp>
      </p:grp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418073718"/>
              </p:ext>
            </p:extLst>
          </p:nvPr>
        </p:nvGraphicFramePr>
        <p:xfrm>
          <a:off x="258763" y="1120775"/>
          <a:ext cx="8610600" cy="50292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411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8B34DC73-834E-4505-9721-78A6C3A0B20A}" type="slidenum">
              <a:rPr lang="fr-FR" sz="1000" smtClean="0">
                <a:solidFill>
                  <a:schemeClr val="bg1"/>
                </a:solidFill>
              </a:rPr>
              <a:pPr/>
              <a:t>14</a:t>
            </a:fld>
            <a:endParaRPr lang="fr-FR" sz="1400" smtClean="0">
              <a:solidFill>
                <a:schemeClr val="bg1"/>
              </a:solidFill>
            </a:endParaRPr>
          </a:p>
        </p:txBody>
      </p:sp>
      <p:sp>
        <p:nvSpPr>
          <p:cNvPr id="17412" name="Titre 3"/>
          <p:cNvSpPr>
            <a:spLocks noGrp="1"/>
          </p:cNvSpPr>
          <p:nvPr>
            <p:ph type="title"/>
          </p:nvPr>
        </p:nvSpPr>
        <p:spPr bwMode="auto">
          <a:xfrm>
            <a:off x="381000" y="163488"/>
            <a:ext cx="7935913" cy="457200"/>
          </a:xfr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b="1" dirty="0" smtClean="0"/>
              <a:t>Jour 4 </a:t>
            </a:r>
            <a:r>
              <a:rPr lang="fr-FR" dirty="0" smtClean="0"/>
              <a:t>- Les propositions (1/4)</a:t>
            </a:r>
          </a:p>
        </p:txBody>
      </p:sp>
      <p:sp>
        <p:nvSpPr>
          <p:cNvPr id="9" name="Rectangle 15"/>
          <p:cNvSpPr>
            <a:spLocks noChangeArrowheads="1"/>
          </p:cNvSpPr>
          <p:nvPr/>
        </p:nvSpPr>
        <p:spPr bwMode="auto">
          <a:xfrm>
            <a:off x="6156176" y="3501132"/>
            <a:ext cx="2664792" cy="2159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r>
              <a:rPr lang="fr-FR" sz="1200" b="1" dirty="0" smtClean="0">
                <a:solidFill>
                  <a:schemeClr val="bg1"/>
                </a:solidFill>
              </a:rPr>
              <a:t>13/13</a:t>
            </a:r>
            <a:endParaRPr lang="fr-FR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50949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6140830" y="1484784"/>
            <a:ext cx="2664792" cy="2159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r>
              <a:rPr lang="fr-FR" sz="1200" b="1" dirty="0" smtClean="0">
                <a:solidFill>
                  <a:schemeClr val="bg1"/>
                </a:solidFill>
              </a:rPr>
              <a:t>13/13</a:t>
            </a:r>
            <a:endParaRPr lang="fr-FR" sz="1200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520854493"/>
              </p:ext>
            </p:extLst>
          </p:nvPr>
        </p:nvGraphicFramePr>
        <p:xfrm>
          <a:off x="258763" y="1412776"/>
          <a:ext cx="8610600" cy="4248472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435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9B57F3CC-4ECD-4A3E-A8A3-6DD46E81ADA9}" type="slidenum">
              <a:rPr lang="fr-FR" sz="1000" smtClean="0">
                <a:solidFill>
                  <a:schemeClr val="bg1"/>
                </a:solidFill>
              </a:rPr>
              <a:pPr/>
              <a:t>15</a:t>
            </a:fld>
            <a:endParaRPr lang="fr-FR" sz="1400" smtClean="0">
              <a:solidFill>
                <a:schemeClr val="bg1"/>
              </a:solidFill>
            </a:endParaRPr>
          </a:p>
        </p:txBody>
      </p:sp>
      <p:sp>
        <p:nvSpPr>
          <p:cNvPr id="18436" name="Titre 3"/>
          <p:cNvSpPr>
            <a:spLocks noGrp="1"/>
          </p:cNvSpPr>
          <p:nvPr>
            <p:ph type="title"/>
          </p:nvPr>
        </p:nvSpPr>
        <p:spPr bwMode="auto">
          <a:xfrm>
            <a:off x="381000" y="163488"/>
            <a:ext cx="7935913" cy="457200"/>
          </a:xfr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b="1" dirty="0" smtClean="0"/>
              <a:t>Jour 4 -  </a:t>
            </a:r>
            <a:r>
              <a:rPr lang="fr-FR" dirty="0" smtClean="0"/>
              <a:t>Les propositions (2/4)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821828667"/>
              </p:ext>
            </p:extLst>
          </p:nvPr>
        </p:nvGraphicFramePr>
        <p:xfrm>
          <a:off x="258763" y="1120775"/>
          <a:ext cx="8610600" cy="50292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9459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3888EAD-FB2A-4A4A-8C8E-96BECD691BC0}" type="slidenum">
              <a:rPr lang="fr-FR" sz="1000" smtClean="0">
                <a:solidFill>
                  <a:schemeClr val="bg1"/>
                </a:solidFill>
              </a:rPr>
              <a:pPr/>
              <a:t>16</a:t>
            </a:fld>
            <a:endParaRPr lang="fr-FR" sz="1400" smtClean="0">
              <a:solidFill>
                <a:schemeClr val="bg1"/>
              </a:solidFill>
            </a:endParaRPr>
          </a:p>
        </p:txBody>
      </p:sp>
      <p:sp>
        <p:nvSpPr>
          <p:cNvPr id="19460" name="Titre 3"/>
          <p:cNvSpPr>
            <a:spLocks noGrp="1"/>
          </p:cNvSpPr>
          <p:nvPr>
            <p:ph type="title"/>
          </p:nvPr>
        </p:nvSpPr>
        <p:spPr bwMode="auto">
          <a:xfrm>
            <a:off x="381000" y="163488"/>
            <a:ext cx="7935913" cy="457200"/>
          </a:xfr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b="1" dirty="0"/>
              <a:t>Jour 4 -  </a:t>
            </a:r>
            <a:r>
              <a:rPr lang="fr-FR" dirty="0"/>
              <a:t>Les propositions </a:t>
            </a:r>
            <a:r>
              <a:rPr lang="fr-FR" dirty="0" smtClean="0"/>
              <a:t>(3/4</a:t>
            </a:r>
            <a:r>
              <a:rPr lang="fr-FR" dirty="0"/>
              <a:t>)</a:t>
            </a:r>
            <a:endParaRPr lang="fr-FR" dirty="0" smtClean="0"/>
          </a:p>
        </p:txBody>
      </p:sp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6660232" y="908720"/>
            <a:ext cx="2160588" cy="2159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r>
              <a:rPr lang="fr-FR" sz="1200" b="1" dirty="0">
                <a:solidFill>
                  <a:schemeClr val="bg1"/>
                </a:solidFill>
              </a:rPr>
              <a:t>7/13</a:t>
            </a:r>
          </a:p>
        </p:txBody>
      </p:sp>
      <p:grpSp>
        <p:nvGrpSpPr>
          <p:cNvPr id="9" name="Groupe 8"/>
          <p:cNvGrpSpPr/>
          <p:nvPr/>
        </p:nvGrpSpPr>
        <p:grpSpPr>
          <a:xfrm>
            <a:off x="7199704" y="3068960"/>
            <a:ext cx="1621116" cy="215900"/>
            <a:chOff x="5471834" y="2714625"/>
            <a:chExt cx="1621116" cy="215900"/>
          </a:xfrm>
        </p:grpSpPr>
        <p:sp>
          <p:nvSpPr>
            <p:cNvPr id="10" name="Rectangle 21"/>
            <p:cNvSpPr>
              <a:spLocks noChangeArrowheads="1"/>
            </p:cNvSpPr>
            <p:nvPr/>
          </p:nvSpPr>
          <p:spPr bwMode="auto">
            <a:xfrm>
              <a:off x="5508625" y="2714625"/>
              <a:ext cx="1584325" cy="2159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r" eaLnBrk="0" hangingPunct="0"/>
              <a:r>
                <a:rPr lang="fr-FR" sz="1200" b="1" dirty="0">
                  <a:solidFill>
                    <a:schemeClr val="bg1"/>
                  </a:solidFill>
                </a:rPr>
                <a:t>6/13</a:t>
              </a: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5471834" y="2714625"/>
              <a:ext cx="425027" cy="215900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/>
              <a:r>
                <a:rPr lang="fr-FR" sz="1200" b="1" dirty="0">
                  <a:solidFill>
                    <a:schemeClr val="tx2"/>
                  </a:solidFill>
                  <a:cs typeface="+mn-cs"/>
                </a:rPr>
                <a:t>2</a:t>
              </a:r>
            </a:p>
          </p:txBody>
        </p:sp>
      </p:grpSp>
      <p:grpSp>
        <p:nvGrpSpPr>
          <p:cNvPr id="12" name="Groupe 11"/>
          <p:cNvGrpSpPr/>
          <p:nvPr/>
        </p:nvGrpSpPr>
        <p:grpSpPr>
          <a:xfrm>
            <a:off x="7183964" y="4509244"/>
            <a:ext cx="1621115" cy="215900"/>
            <a:chOff x="5471835" y="2714625"/>
            <a:chExt cx="1621115" cy="215900"/>
          </a:xfrm>
        </p:grpSpPr>
        <p:sp>
          <p:nvSpPr>
            <p:cNvPr id="13" name="Rectangle 21"/>
            <p:cNvSpPr>
              <a:spLocks noChangeArrowheads="1"/>
            </p:cNvSpPr>
            <p:nvPr/>
          </p:nvSpPr>
          <p:spPr bwMode="auto">
            <a:xfrm>
              <a:off x="5508625" y="2714625"/>
              <a:ext cx="1584325" cy="2159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r" eaLnBrk="0" hangingPunct="0"/>
              <a:r>
                <a:rPr lang="fr-FR" sz="1200" b="1" dirty="0">
                  <a:solidFill>
                    <a:schemeClr val="bg1"/>
                  </a:solidFill>
                </a:rPr>
                <a:t>6/13</a:t>
              </a: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5471835" y="2714625"/>
              <a:ext cx="228254" cy="215900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/>
              <a:r>
                <a:rPr lang="fr-FR" sz="1200" b="1" dirty="0" smtClean="0">
                  <a:solidFill>
                    <a:schemeClr val="tx2"/>
                  </a:solidFill>
                  <a:cs typeface="+mn-cs"/>
                </a:rPr>
                <a:t>1</a:t>
              </a:r>
              <a:endParaRPr lang="fr-FR" sz="1200" b="1" dirty="0">
                <a:solidFill>
                  <a:schemeClr val="tx2"/>
                </a:solidFill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772748938"/>
              </p:ext>
            </p:extLst>
          </p:nvPr>
        </p:nvGraphicFramePr>
        <p:xfrm>
          <a:off x="258763" y="1052736"/>
          <a:ext cx="8610600" cy="50292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483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981F9FD5-7C7D-46DD-80E2-C2A6CF27444A}" type="slidenum">
              <a:rPr lang="fr-FR" sz="1000" smtClean="0">
                <a:solidFill>
                  <a:schemeClr val="bg1"/>
                </a:solidFill>
              </a:rPr>
              <a:pPr/>
              <a:t>17</a:t>
            </a:fld>
            <a:endParaRPr lang="fr-FR" sz="1400" smtClean="0">
              <a:solidFill>
                <a:schemeClr val="bg1"/>
              </a:solidFill>
            </a:endParaRPr>
          </a:p>
        </p:txBody>
      </p:sp>
      <p:sp>
        <p:nvSpPr>
          <p:cNvPr id="20484" name="Titre 3"/>
          <p:cNvSpPr>
            <a:spLocks noGrp="1"/>
          </p:cNvSpPr>
          <p:nvPr>
            <p:ph type="title"/>
          </p:nvPr>
        </p:nvSpPr>
        <p:spPr bwMode="auto">
          <a:xfrm>
            <a:off x="381000" y="163488"/>
            <a:ext cx="7935913" cy="457200"/>
          </a:xfr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b="1" dirty="0"/>
              <a:t>Jour 4 -  </a:t>
            </a:r>
            <a:r>
              <a:rPr lang="fr-FR" dirty="0"/>
              <a:t>Les propositions </a:t>
            </a:r>
            <a:r>
              <a:rPr lang="fr-FR" dirty="0" smtClean="0"/>
              <a:t>(4/4</a:t>
            </a:r>
            <a:r>
              <a:rPr lang="fr-FR" dirty="0"/>
              <a:t>)</a:t>
            </a:r>
            <a:endParaRPr lang="fr-FR" dirty="0" smtClean="0"/>
          </a:p>
        </p:txBody>
      </p:sp>
      <p:sp>
        <p:nvSpPr>
          <p:cNvPr id="6" name="Rectangle 27"/>
          <p:cNvSpPr>
            <a:spLocks noChangeArrowheads="1"/>
          </p:cNvSpPr>
          <p:nvPr/>
        </p:nvSpPr>
        <p:spPr bwMode="auto">
          <a:xfrm>
            <a:off x="7956376" y="836712"/>
            <a:ext cx="868362" cy="217488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r>
              <a:rPr lang="fr-FR" sz="1200" b="1" dirty="0">
                <a:solidFill>
                  <a:schemeClr val="bg1"/>
                </a:solidFill>
              </a:rPr>
              <a:t>4/13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7916678" y="836712"/>
            <a:ext cx="215900" cy="2159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r>
              <a:rPr lang="fr-FR" sz="1200" b="1" dirty="0" smtClean="0">
                <a:solidFill>
                  <a:schemeClr val="tx2"/>
                </a:solidFill>
                <a:cs typeface="+mn-cs"/>
              </a:rPr>
              <a:t>1</a:t>
            </a:r>
            <a:endParaRPr lang="fr-FR" sz="1200" b="1" dirty="0">
              <a:solidFill>
                <a:schemeClr val="tx2"/>
              </a:solidFill>
              <a:cs typeface="+mn-cs"/>
            </a:endParaRPr>
          </a:p>
        </p:txBody>
      </p:sp>
      <p:sp>
        <p:nvSpPr>
          <p:cNvPr id="8" name="Rectangle 38"/>
          <p:cNvSpPr>
            <a:spLocks noChangeArrowheads="1"/>
          </p:cNvSpPr>
          <p:nvPr/>
        </p:nvSpPr>
        <p:spPr bwMode="auto">
          <a:xfrm>
            <a:off x="8323689" y="2420888"/>
            <a:ext cx="496783" cy="2159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r>
              <a:rPr lang="fr-FR" sz="1200" b="1" dirty="0" smtClean="0">
                <a:solidFill>
                  <a:schemeClr val="bg1"/>
                </a:solidFill>
              </a:rPr>
              <a:t>2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316416" y="2420888"/>
            <a:ext cx="215900" cy="2159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r>
              <a:rPr lang="fr-FR" sz="1200" b="1" dirty="0" smtClean="0">
                <a:solidFill>
                  <a:schemeClr val="tx2"/>
                </a:solidFill>
                <a:cs typeface="+mn-cs"/>
              </a:rPr>
              <a:t>1</a:t>
            </a:r>
            <a:endParaRPr lang="fr-FR" sz="1200" b="1" dirty="0">
              <a:solidFill>
                <a:schemeClr val="tx2"/>
              </a:solidFill>
              <a:cs typeface="+mn-cs"/>
            </a:endParaRPr>
          </a:p>
        </p:txBody>
      </p:sp>
      <p:sp>
        <p:nvSpPr>
          <p:cNvPr id="10" name="Rectangle 38"/>
          <p:cNvSpPr>
            <a:spLocks noChangeArrowheads="1"/>
          </p:cNvSpPr>
          <p:nvPr/>
        </p:nvSpPr>
        <p:spPr bwMode="auto">
          <a:xfrm>
            <a:off x="8332073" y="3501008"/>
            <a:ext cx="496783" cy="2159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r>
              <a:rPr lang="fr-FR" sz="1200" b="1" dirty="0" smtClean="0">
                <a:solidFill>
                  <a:schemeClr val="bg1"/>
                </a:solidFill>
              </a:rPr>
              <a:t>2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11" name="Rectangle 38"/>
          <p:cNvSpPr>
            <a:spLocks noChangeArrowheads="1"/>
          </p:cNvSpPr>
          <p:nvPr/>
        </p:nvSpPr>
        <p:spPr bwMode="auto">
          <a:xfrm>
            <a:off x="8596302" y="4653136"/>
            <a:ext cx="248392" cy="2159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r>
              <a:rPr lang="fr-FR" sz="1200" b="1" dirty="0">
                <a:solidFill>
                  <a:schemeClr val="bg1"/>
                </a:solidFill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Questions du </a:t>
            </a:r>
            <a:r>
              <a:rPr lang="fr-FR" dirty="0" smtClean="0"/>
              <a:t>jour* </a:t>
            </a:r>
            <a:r>
              <a:rPr lang="fr-FR" dirty="0"/>
              <a:t>(1/2)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83B391-A6EB-4217-930C-5CB3E8680EF6}" type="slidenum">
              <a:rPr lang="fr-FR" smtClean="0"/>
              <a:pPr>
                <a:defRPr/>
              </a:pPr>
              <a:t>18</a:t>
            </a:fld>
            <a:endParaRPr lang="fr-FR" sz="1400"/>
          </a:p>
        </p:txBody>
      </p:sp>
      <p:sp>
        <p:nvSpPr>
          <p:cNvPr id="4" name="ZoneTexte 3"/>
          <p:cNvSpPr txBox="1"/>
          <p:nvPr/>
        </p:nvSpPr>
        <p:spPr>
          <a:xfrm>
            <a:off x="215274" y="1340768"/>
            <a:ext cx="5614858" cy="2209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 defTabSz="1046163" eaLnBrk="0" hangingPunct="0">
              <a:spcBef>
                <a:spcPts val="0"/>
              </a:spcBef>
              <a:spcAft>
                <a:spcPct val="20000"/>
              </a:spcAft>
              <a:buClr>
                <a:srgbClr val="848587"/>
              </a:buClr>
              <a:buSzPct val="170000"/>
              <a:buFont typeface="Lucida Sans Unicode" pitchFamily="34" charset="0"/>
              <a:buChar char="‣"/>
              <a:defRPr/>
            </a:pPr>
            <a:r>
              <a:rPr lang="fr-FR" sz="1600" i="1" dirty="0">
                <a:solidFill>
                  <a:schemeClr val="tx2"/>
                </a:solidFill>
                <a:latin typeface="+mj-lt"/>
                <a:cs typeface="Calibri" pitchFamily="34" charset="0"/>
              </a:rPr>
              <a:t>La note doit être complétée par un système d’évaluation plus qualitatif</a:t>
            </a:r>
          </a:p>
          <a:p>
            <a:pPr marL="177800" indent="-177800" defTabSz="1046163" eaLnBrk="0" hangingPunct="0">
              <a:spcBef>
                <a:spcPts val="0"/>
              </a:spcBef>
              <a:spcAft>
                <a:spcPct val="20000"/>
              </a:spcAft>
              <a:buClr>
                <a:srgbClr val="848587"/>
              </a:buClr>
              <a:buSzPct val="170000"/>
              <a:buFont typeface="Lucida Sans Unicode" pitchFamily="34" charset="0"/>
              <a:buChar char="‣"/>
              <a:defRPr/>
            </a:pPr>
            <a:r>
              <a:rPr lang="fr-FR" sz="1600" i="1" dirty="0">
                <a:solidFill>
                  <a:schemeClr val="tx2"/>
                </a:solidFill>
                <a:latin typeface="+mj-lt"/>
                <a:cs typeface="Calibri" pitchFamily="34" charset="0"/>
              </a:rPr>
              <a:t>La notation doit être supprimée et remplacée par un système d’évaluation plus qualitatif</a:t>
            </a:r>
          </a:p>
          <a:p>
            <a:pPr marL="177800" indent="-177800" defTabSz="1046163" eaLnBrk="0" hangingPunct="0">
              <a:spcBef>
                <a:spcPts val="0"/>
              </a:spcBef>
              <a:spcAft>
                <a:spcPct val="20000"/>
              </a:spcAft>
              <a:buClr>
                <a:srgbClr val="848587"/>
              </a:buClr>
              <a:buSzPct val="170000"/>
              <a:buFont typeface="Lucida Sans Unicode" pitchFamily="34" charset="0"/>
              <a:buChar char="‣"/>
              <a:defRPr/>
            </a:pPr>
            <a:r>
              <a:rPr lang="fr-FR" sz="1600" i="1" dirty="0">
                <a:solidFill>
                  <a:schemeClr val="tx2"/>
                </a:solidFill>
                <a:latin typeface="+mj-lt"/>
                <a:cs typeface="Calibri" pitchFamily="34" charset="0"/>
              </a:rPr>
              <a:t>La note est nécessaire pour garantir l’équité </a:t>
            </a:r>
            <a:br>
              <a:rPr lang="fr-FR" sz="1600" i="1" dirty="0">
                <a:solidFill>
                  <a:schemeClr val="tx2"/>
                </a:solidFill>
                <a:latin typeface="+mj-lt"/>
                <a:cs typeface="Calibri" pitchFamily="34" charset="0"/>
              </a:rPr>
            </a:br>
            <a:r>
              <a:rPr lang="fr-FR" sz="1600" i="1" dirty="0">
                <a:solidFill>
                  <a:schemeClr val="tx2"/>
                </a:solidFill>
                <a:latin typeface="+mj-lt"/>
                <a:cs typeface="Calibri" pitchFamily="34" charset="0"/>
              </a:rPr>
              <a:t>de l’évaluation</a:t>
            </a:r>
          </a:p>
          <a:p>
            <a:pPr marL="177800" indent="-177800" defTabSz="1046163" eaLnBrk="0" hangingPunct="0">
              <a:spcBef>
                <a:spcPts val="0"/>
              </a:spcBef>
              <a:spcAft>
                <a:spcPct val="20000"/>
              </a:spcAft>
              <a:buClr>
                <a:srgbClr val="848587"/>
              </a:buClr>
              <a:buSzPct val="170000"/>
              <a:buFont typeface="Lucida Sans Unicode" pitchFamily="34" charset="0"/>
              <a:buChar char="‣"/>
              <a:defRPr/>
            </a:pPr>
            <a:r>
              <a:rPr lang="fr-FR" sz="1600" i="1" dirty="0">
                <a:solidFill>
                  <a:schemeClr val="tx2"/>
                </a:solidFill>
                <a:latin typeface="+mj-lt"/>
                <a:cs typeface="Calibri" pitchFamily="34" charset="0"/>
              </a:rPr>
              <a:t>La note est un bon système pour gérer le grand nombre d’enseignants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251520" y="1002214"/>
            <a:ext cx="51845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chemeClr val="tx2"/>
                </a:solidFill>
              </a:rPr>
              <a:t>Que pensez-vous de l’évaluation par note ?</a:t>
            </a:r>
            <a:endParaRPr lang="fr-FR" sz="1600" b="1" dirty="0">
              <a:solidFill>
                <a:schemeClr val="tx2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34245" y="3978232"/>
            <a:ext cx="5345867" cy="2259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 defTabSz="1046163" eaLnBrk="0" hangingPunct="0">
              <a:spcBef>
                <a:spcPts val="0"/>
              </a:spcBef>
              <a:spcAft>
                <a:spcPct val="20000"/>
              </a:spcAft>
              <a:buClr>
                <a:srgbClr val="848587"/>
              </a:buClr>
              <a:buSzPct val="170000"/>
              <a:buFont typeface="Lucida Sans Unicode" pitchFamily="34" charset="0"/>
              <a:buChar char="‣"/>
              <a:defRPr/>
            </a:pPr>
            <a:r>
              <a:rPr lang="fr-FR" sz="1600" i="1" dirty="0">
                <a:solidFill>
                  <a:schemeClr val="tx2"/>
                </a:solidFill>
                <a:latin typeface="+mj-lt"/>
                <a:cs typeface="Calibri" pitchFamily="34" charset="0"/>
              </a:rPr>
              <a:t>Principalement de l'évaluation professionnelle mais aussi de l'ancienneté</a:t>
            </a:r>
          </a:p>
          <a:p>
            <a:pPr marL="177800" indent="-177800" defTabSz="1046163" eaLnBrk="0" hangingPunct="0">
              <a:spcBef>
                <a:spcPts val="0"/>
              </a:spcBef>
              <a:spcAft>
                <a:spcPct val="20000"/>
              </a:spcAft>
              <a:buClr>
                <a:srgbClr val="848587"/>
              </a:buClr>
              <a:buSzPct val="170000"/>
              <a:buFont typeface="Lucida Sans Unicode" pitchFamily="34" charset="0"/>
              <a:buChar char="‣"/>
              <a:defRPr/>
            </a:pPr>
            <a:r>
              <a:rPr lang="fr-FR" sz="1600" i="1" dirty="0">
                <a:solidFill>
                  <a:schemeClr val="tx2"/>
                </a:solidFill>
                <a:latin typeface="+mj-lt"/>
                <a:cs typeface="Calibri" pitchFamily="34" charset="0"/>
              </a:rPr>
              <a:t>A parité de l'évaluation professionnelle comme de </a:t>
            </a:r>
            <a:r>
              <a:rPr lang="fr-FR" sz="1600" i="1" dirty="0" smtClean="0">
                <a:solidFill>
                  <a:schemeClr val="tx2"/>
                </a:solidFill>
                <a:latin typeface="+mj-lt"/>
                <a:cs typeface="Calibri" pitchFamily="34" charset="0"/>
              </a:rPr>
              <a:t>l'ancienneté</a:t>
            </a:r>
            <a:endParaRPr lang="fr-FR" sz="1600" i="1" dirty="0">
              <a:solidFill>
                <a:schemeClr val="tx2"/>
              </a:solidFill>
              <a:latin typeface="+mj-lt"/>
              <a:cs typeface="Calibri" pitchFamily="34" charset="0"/>
            </a:endParaRPr>
          </a:p>
          <a:p>
            <a:pPr marL="177800" indent="-177800" defTabSz="1046163" eaLnBrk="0" hangingPunct="0">
              <a:spcBef>
                <a:spcPts val="0"/>
              </a:spcBef>
              <a:spcAft>
                <a:spcPct val="20000"/>
              </a:spcAft>
              <a:buClr>
                <a:srgbClr val="848587"/>
              </a:buClr>
              <a:buSzPct val="170000"/>
              <a:buFont typeface="Lucida Sans Unicode" pitchFamily="34" charset="0"/>
              <a:buChar char="‣"/>
              <a:defRPr/>
            </a:pPr>
            <a:r>
              <a:rPr lang="fr-FR" sz="1600" i="1" dirty="0">
                <a:solidFill>
                  <a:schemeClr val="tx2"/>
                </a:solidFill>
                <a:latin typeface="+mj-lt"/>
                <a:cs typeface="Calibri" pitchFamily="34" charset="0"/>
              </a:rPr>
              <a:t>De l'évaluation professionnelle </a:t>
            </a:r>
            <a:r>
              <a:rPr lang="fr-FR" sz="1600" i="1" dirty="0" smtClean="0">
                <a:solidFill>
                  <a:schemeClr val="tx2"/>
                </a:solidFill>
                <a:latin typeface="+mj-lt"/>
                <a:cs typeface="Calibri" pitchFamily="34" charset="0"/>
              </a:rPr>
              <a:t>seulement</a:t>
            </a:r>
            <a:endParaRPr lang="fr-FR" sz="1600" i="1" dirty="0">
              <a:solidFill>
                <a:schemeClr val="tx2"/>
              </a:solidFill>
              <a:latin typeface="+mj-lt"/>
              <a:cs typeface="Calibri" pitchFamily="34" charset="0"/>
            </a:endParaRPr>
          </a:p>
          <a:p>
            <a:pPr marL="177800" indent="-177800" defTabSz="1046163" eaLnBrk="0" hangingPunct="0">
              <a:spcBef>
                <a:spcPts val="0"/>
              </a:spcBef>
              <a:spcAft>
                <a:spcPct val="20000"/>
              </a:spcAft>
              <a:buClr>
                <a:srgbClr val="848587"/>
              </a:buClr>
              <a:buSzPct val="170000"/>
              <a:buFont typeface="Lucida Sans Unicode" pitchFamily="34" charset="0"/>
              <a:buChar char="‣"/>
              <a:defRPr/>
            </a:pPr>
            <a:r>
              <a:rPr lang="fr-FR" sz="1600" i="1" dirty="0">
                <a:solidFill>
                  <a:schemeClr val="tx2"/>
                </a:solidFill>
                <a:latin typeface="+mj-lt"/>
                <a:cs typeface="Calibri" pitchFamily="34" charset="0"/>
              </a:rPr>
              <a:t>De l'ancienneté </a:t>
            </a:r>
            <a:r>
              <a:rPr lang="fr-FR" sz="1600" i="1" dirty="0" smtClean="0">
                <a:solidFill>
                  <a:schemeClr val="tx2"/>
                </a:solidFill>
                <a:latin typeface="+mj-lt"/>
                <a:cs typeface="Calibri" pitchFamily="34" charset="0"/>
              </a:rPr>
              <a:t>seulement</a:t>
            </a:r>
            <a:endParaRPr lang="fr-FR" sz="1600" i="1" dirty="0">
              <a:solidFill>
                <a:schemeClr val="tx2"/>
              </a:solidFill>
              <a:latin typeface="+mj-lt"/>
              <a:cs typeface="Calibri" pitchFamily="34" charset="0"/>
            </a:endParaRPr>
          </a:p>
          <a:p>
            <a:pPr marL="177800" indent="-177800" defTabSz="1046163" eaLnBrk="0" hangingPunct="0">
              <a:spcBef>
                <a:spcPts val="0"/>
              </a:spcBef>
              <a:spcAft>
                <a:spcPct val="20000"/>
              </a:spcAft>
              <a:buClr>
                <a:srgbClr val="848587"/>
              </a:buClr>
              <a:buSzPct val="170000"/>
              <a:buFont typeface="Lucida Sans Unicode" pitchFamily="34" charset="0"/>
              <a:buChar char="‣"/>
              <a:defRPr/>
            </a:pPr>
            <a:r>
              <a:rPr lang="fr-FR" sz="1600" i="1" dirty="0">
                <a:solidFill>
                  <a:schemeClr val="tx2"/>
                </a:solidFill>
                <a:latin typeface="+mj-lt"/>
                <a:cs typeface="Calibri" pitchFamily="34" charset="0"/>
              </a:rPr>
              <a:t>Principalement de l'ancienneté mais aussi de l'évaluation professionnelle 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316347" y="3666510"/>
            <a:ext cx="65869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sz="2160" b="1" i="0" u="none" strike="noStrike" kern="1200" baseline="0">
                <a:solidFill>
                  <a:srgbClr val="004B69"/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>
                <a:solidFill>
                  <a:schemeClr val="tx2"/>
                </a:solidFill>
              </a:rPr>
              <a:t>La </a:t>
            </a:r>
            <a:r>
              <a:rPr lang="fr-FR" sz="1600" b="1" dirty="0">
                <a:solidFill>
                  <a:schemeClr val="tx2"/>
                </a:solidFill>
              </a:rPr>
              <a:t>progression de carrière de l'enseignant devrait dépendre...</a:t>
            </a:r>
            <a:r>
              <a:rPr lang="en-US" sz="1600" b="1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5828210" y="1412776"/>
            <a:ext cx="2847934" cy="3600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/>
          <a:lstStyle/>
          <a:p>
            <a:pPr algn="r" eaLnBrk="0" hangingPunct="0"/>
            <a:r>
              <a:rPr lang="fr-FR" sz="1600" b="1" dirty="0">
                <a:solidFill>
                  <a:schemeClr val="bg1"/>
                </a:solidFill>
              </a:rPr>
              <a:t>58 %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7201634" y="1916832"/>
            <a:ext cx="1474822" cy="3600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/>
          <a:lstStyle/>
          <a:p>
            <a:pPr algn="r" eaLnBrk="0" hangingPunct="0"/>
            <a:r>
              <a:rPr lang="fr-FR" sz="1600" b="1" dirty="0">
                <a:solidFill>
                  <a:schemeClr val="bg1"/>
                </a:solidFill>
              </a:rPr>
              <a:t>29 %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8117040" y="2420888"/>
            <a:ext cx="559415" cy="3600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/>
          <a:lstStyle/>
          <a:p>
            <a:pPr algn="r" eaLnBrk="0" hangingPunct="0"/>
            <a:endParaRPr lang="fr-FR" sz="1600" b="1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473031" y="2924944"/>
            <a:ext cx="203424" cy="3600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/>
          <a:lstStyle/>
          <a:p>
            <a:pPr algn="r" eaLnBrk="0" hangingPunct="0"/>
            <a:endParaRPr lang="fr-FR" sz="1600" b="1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747034" y="4149080"/>
            <a:ext cx="1929422" cy="3600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/>
          <a:lstStyle/>
          <a:p>
            <a:pPr algn="r" eaLnBrk="0" hangingPunct="0"/>
            <a:r>
              <a:rPr lang="fr-FR" sz="1600" b="1" dirty="0">
                <a:solidFill>
                  <a:schemeClr val="bg1"/>
                </a:solidFill>
              </a:rPr>
              <a:t>38 %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6845843" y="4581128"/>
            <a:ext cx="1830613" cy="3600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/>
          <a:lstStyle/>
          <a:p>
            <a:pPr algn="r" eaLnBrk="0" hangingPunct="0"/>
            <a:r>
              <a:rPr lang="fr-FR" sz="1600" b="1" dirty="0">
                <a:solidFill>
                  <a:schemeClr val="bg1"/>
                </a:solidFill>
              </a:rPr>
              <a:t>36 %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8117041" y="5013176"/>
            <a:ext cx="559415" cy="3600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/>
          <a:lstStyle/>
          <a:p>
            <a:pPr algn="r" eaLnBrk="0" hangingPunct="0"/>
            <a:endParaRPr lang="fr-FR" sz="1600" b="1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8371320" y="5445224"/>
            <a:ext cx="305136" cy="3600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/>
          <a:lstStyle/>
          <a:p>
            <a:pPr algn="r" eaLnBrk="0" hangingPunct="0"/>
            <a:endParaRPr lang="fr-FR" sz="1600" b="1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8259201" y="5877272"/>
            <a:ext cx="417255" cy="3600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/>
          <a:lstStyle/>
          <a:p>
            <a:pPr algn="r" eaLnBrk="0" hangingPunct="0"/>
            <a:endParaRPr lang="fr-FR" sz="1600" b="1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7464835" y="2420888"/>
            <a:ext cx="650351" cy="36004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rPr>
              <a:t>10 %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8000824" y="2924944"/>
            <a:ext cx="618418" cy="36004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rPr>
              <a:t>3 %</a:t>
            </a:r>
          </a:p>
        </p:txBody>
      </p:sp>
      <p:sp>
        <p:nvSpPr>
          <p:cNvPr id="22" name="Rectangle 21"/>
          <p:cNvSpPr/>
          <p:nvPr/>
        </p:nvSpPr>
        <p:spPr bwMode="auto">
          <a:xfrm>
            <a:off x="8026105" y="5013176"/>
            <a:ext cx="650351" cy="36004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rPr>
              <a:t>12 %</a:t>
            </a:r>
          </a:p>
        </p:txBody>
      </p:sp>
      <p:sp>
        <p:nvSpPr>
          <p:cNvPr id="23" name="Rectangle 22"/>
          <p:cNvSpPr/>
          <p:nvPr/>
        </p:nvSpPr>
        <p:spPr bwMode="auto">
          <a:xfrm>
            <a:off x="7738073" y="5949280"/>
            <a:ext cx="650351" cy="36004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rPr>
              <a:t>9 %</a:t>
            </a:r>
          </a:p>
        </p:txBody>
      </p:sp>
      <p:sp>
        <p:nvSpPr>
          <p:cNvPr id="24" name="Rectangle 23"/>
          <p:cNvSpPr/>
          <p:nvPr/>
        </p:nvSpPr>
        <p:spPr bwMode="auto">
          <a:xfrm>
            <a:off x="7704492" y="5445224"/>
            <a:ext cx="650351" cy="36004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rPr>
              <a:t>5 %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7488448" y="5013176"/>
            <a:ext cx="650351" cy="36004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rPr>
              <a:t>12 %</a:t>
            </a: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428364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Questions du </a:t>
            </a:r>
            <a:r>
              <a:rPr lang="fr-FR" dirty="0" smtClean="0"/>
              <a:t>jour* (2/2</a:t>
            </a:r>
            <a:r>
              <a:rPr lang="fr-FR" dirty="0"/>
              <a:t>)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83B391-A6EB-4217-930C-5CB3E8680EF6}" type="slidenum">
              <a:rPr lang="fr-FR" smtClean="0"/>
              <a:pPr>
                <a:defRPr/>
              </a:pPr>
              <a:t>19</a:t>
            </a:fld>
            <a:endParaRPr lang="fr-FR" sz="1400"/>
          </a:p>
        </p:txBody>
      </p:sp>
      <p:sp>
        <p:nvSpPr>
          <p:cNvPr id="4" name="ZoneTexte 3"/>
          <p:cNvSpPr txBox="1"/>
          <p:nvPr/>
        </p:nvSpPr>
        <p:spPr>
          <a:xfrm>
            <a:off x="251520" y="1196752"/>
            <a:ext cx="5614858" cy="1471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46163" eaLnBrk="0" hangingPunct="0">
              <a:spcBef>
                <a:spcPts val="0"/>
              </a:spcBef>
              <a:spcAft>
                <a:spcPct val="20000"/>
              </a:spcAft>
              <a:buClr>
                <a:srgbClr val="848587"/>
              </a:buClr>
              <a:buSzPct val="170000"/>
              <a:defRPr/>
            </a:pPr>
            <a:endParaRPr lang="fr-FR" sz="1600" i="1" dirty="0">
              <a:solidFill>
                <a:schemeClr val="tx2"/>
              </a:solidFill>
              <a:latin typeface="+mj-lt"/>
              <a:cs typeface="Calibri" pitchFamily="34" charset="0"/>
            </a:endParaRPr>
          </a:p>
          <a:p>
            <a:pPr marL="177800" indent="-177800" defTabSz="1046163" eaLnBrk="0" hangingPunct="0">
              <a:spcBef>
                <a:spcPts val="0"/>
              </a:spcBef>
              <a:spcAft>
                <a:spcPct val="20000"/>
              </a:spcAft>
              <a:buClr>
                <a:srgbClr val="848587"/>
              </a:buClr>
              <a:buSzPct val="170000"/>
              <a:buFont typeface="Lucida Sans Unicode" pitchFamily="34" charset="0"/>
              <a:buChar char="‣"/>
              <a:defRPr/>
            </a:pPr>
            <a:r>
              <a:rPr lang="fr-FR" sz="1600" i="1" dirty="0">
                <a:solidFill>
                  <a:schemeClr val="tx2"/>
                </a:solidFill>
                <a:latin typeface="+mj-lt"/>
                <a:cs typeface="Calibri" pitchFamily="34" charset="0"/>
              </a:rPr>
              <a:t>Ce n’est pas l’idéal mais ça a le mérite </a:t>
            </a:r>
            <a:r>
              <a:rPr lang="fr-FR" sz="1600" i="1" dirty="0" smtClean="0">
                <a:solidFill>
                  <a:schemeClr val="tx2"/>
                </a:solidFill>
                <a:latin typeface="+mj-lt"/>
                <a:cs typeface="Calibri" pitchFamily="34" charset="0"/>
              </a:rPr>
              <a:t>d’exister</a:t>
            </a:r>
            <a:endParaRPr lang="fr-FR" sz="1600" i="1" dirty="0">
              <a:solidFill>
                <a:schemeClr val="tx2"/>
              </a:solidFill>
              <a:latin typeface="+mj-lt"/>
              <a:cs typeface="Calibri" pitchFamily="34" charset="0"/>
            </a:endParaRPr>
          </a:p>
          <a:p>
            <a:pPr marL="177800" indent="-177800" defTabSz="1046163" eaLnBrk="0" hangingPunct="0">
              <a:spcBef>
                <a:spcPts val="0"/>
              </a:spcBef>
              <a:spcAft>
                <a:spcPct val="20000"/>
              </a:spcAft>
              <a:buClr>
                <a:srgbClr val="848587"/>
              </a:buClr>
              <a:buSzPct val="170000"/>
              <a:buFont typeface="Lucida Sans Unicode" pitchFamily="34" charset="0"/>
              <a:buChar char="‣"/>
              <a:defRPr/>
            </a:pPr>
            <a:r>
              <a:rPr lang="fr-FR" sz="1600" i="1" dirty="0">
                <a:solidFill>
                  <a:schemeClr val="tx2"/>
                </a:solidFill>
                <a:latin typeface="+mj-lt"/>
                <a:cs typeface="Calibri" pitchFamily="34" charset="0"/>
              </a:rPr>
              <a:t>Ce référentiel devrait être utilisé pour toutes les évaluations </a:t>
            </a:r>
            <a:r>
              <a:rPr lang="fr-FR" sz="1600" i="1" dirty="0" smtClean="0">
                <a:solidFill>
                  <a:schemeClr val="tx2"/>
                </a:solidFill>
                <a:latin typeface="+mj-lt"/>
                <a:cs typeface="Calibri" pitchFamily="34" charset="0"/>
              </a:rPr>
              <a:t>d’enseignants</a:t>
            </a:r>
            <a:endParaRPr lang="fr-FR" sz="1600" i="1" dirty="0">
              <a:solidFill>
                <a:schemeClr val="tx2"/>
              </a:solidFill>
              <a:latin typeface="+mj-lt"/>
              <a:cs typeface="Calibri" pitchFamily="34" charset="0"/>
            </a:endParaRPr>
          </a:p>
          <a:p>
            <a:pPr marL="177800" indent="-177800" defTabSz="1046163" eaLnBrk="0" hangingPunct="0">
              <a:spcBef>
                <a:spcPts val="0"/>
              </a:spcBef>
              <a:spcAft>
                <a:spcPct val="20000"/>
              </a:spcAft>
              <a:buClr>
                <a:srgbClr val="848587"/>
              </a:buClr>
              <a:buSzPct val="170000"/>
              <a:buFont typeface="Lucida Sans Unicode" pitchFamily="34" charset="0"/>
              <a:buChar char="‣"/>
              <a:defRPr/>
            </a:pPr>
            <a:r>
              <a:rPr lang="fr-FR" sz="1600" i="1" dirty="0">
                <a:solidFill>
                  <a:schemeClr val="tx2"/>
                </a:solidFill>
                <a:latin typeface="+mj-lt"/>
                <a:cs typeface="Calibri" pitchFamily="34" charset="0"/>
              </a:rPr>
              <a:t>Il ne me semble pas adapté à nos métiers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323528" y="3765982"/>
            <a:ext cx="5345867" cy="166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 defTabSz="1046163" eaLnBrk="0" hangingPunct="0">
              <a:spcBef>
                <a:spcPts val="0"/>
              </a:spcBef>
              <a:spcAft>
                <a:spcPct val="20000"/>
              </a:spcAft>
              <a:buClr>
                <a:srgbClr val="848587"/>
              </a:buClr>
              <a:buSzPct val="170000"/>
              <a:buFont typeface="Lucida Sans Unicode" pitchFamily="34" charset="0"/>
              <a:buChar char="‣"/>
              <a:defRPr/>
            </a:pPr>
            <a:r>
              <a:rPr lang="fr-FR" sz="1600" i="1" dirty="0">
                <a:solidFill>
                  <a:schemeClr val="tx2"/>
                </a:solidFill>
                <a:latin typeface="+mj-lt"/>
                <a:cs typeface="Calibri" pitchFamily="34" charset="0"/>
              </a:rPr>
              <a:t>L’implication de l’enseignant dans la vie de l’établissement</a:t>
            </a:r>
          </a:p>
          <a:p>
            <a:pPr marL="177800" indent="-177800" defTabSz="1046163" eaLnBrk="0" hangingPunct="0">
              <a:spcBef>
                <a:spcPts val="0"/>
              </a:spcBef>
              <a:spcAft>
                <a:spcPct val="20000"/>
              </a:spcAft>
              <a:buClr>
                <a:srgbClr val="848587"/>
              </a:buClr>
              <a:buSzPct val="170000"/>
              <a:buFont typeface="Lucida Sans Unicode" pitchFamily="34" charset="0"/>
              <a:buChar char="‣"/>
              <a:defRPr/>
            </a:pPr>
            <a:r>
              <a:rPr lang="fr-FR" sz="1600" i="1" dirty="0">
                <a:solidFill>
                  <a:schemeClr val="tx2"/>
                </a:solidFill>
                <a:latin typeface="+mj-lt"/>
                <a:cs typeface="Calibri" pitchFamily="34" charset="0"/>
              </a:rPr>
              <a:t>Les résultats de l’équipe pédagogique à laquelle appartient l’enseignant</a:t>
            </a:r>
          </a:p>
          <a:p>
            <a:pPr marL="177800" indent="-177800" defTabSz="1046163" eaLnBrk="0" hangingPunct="0">
              <a:spcBef>
                <a:spcPts val="0"/>
              </a:spcBef>
              <a:spcAft>
                <a:spcPct val="20000"/>
              </a:spcAft>
              <a:buClr>
                <a:srgbClr val="848587"/>
              </a:buClr>
              <a:buSzPct val="170000"/>
              <a:buFont typeface="Lucida Sans Unicode" pitchFamily="34" charset="0"/>
              <a:buChar char="‣"/>
              <a:defRPr/>
            </a:pPr>
            <a:r>
              <a:rPr lang="fr-FR" sz="1600" i="1" dirty="0">
                <a:solidFill>
                  <a:schemeClr val="tx2"/>
                </a:solidFill>
                <a:latin typeface="+mj-lt"/>
                <a:cs typeface="Calibri" pitchFamily="34" charset="0"/>
              </a:rPr>
              <a:t>Aucun des deux. L’évaluation est avant tout une question individuelle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6010514" y="1412776"/>
            <a:ext cx="2737949" cy="3600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/>
          <a:lstStyle/>
          <a:p>
            <a:pPr algn="r" eaLnBrk="0" hangingPunct="0"/>
            <a:r>
              <a:rPr lang="fr-FR" sz="1600" b="1" dirty="0">
                <a:solidFill>
                  <a:schemeClr val="bg1"/>
                </a:solidFill>
              </a:rPr>
              <a:t>51 %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7084220" y="1844824"/>
            <a:ext cx="1664244" cy="3600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/>
          <a:lstStyle/>
          <a:p>
            <a:pPr algn="r" eaLnBrk="0" hangingPunct="0"/>
            <a:r>
              <a:rPr lang="fr-FR" sz="1600" b="1" dirty="0">
                <a:solidFill>
                  <a:schemeClr val="bg1"/>
                </a:solidFill>
              </a:rPr>
              <a:t>33 %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7916342" y="2276872"/>
            <a:ext cx="832014" cy="3600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/>
          <a:lstStyle/>
          <a:p>
            <a:pPr algn="r" eaLnBrk="0" hangingPunct="0"/>
            <a:r>
              <a:rPr lang="fr-FR" sz="1600" b="1" dirty="0" smtClean="0">
                <a:solidFill>
                  <a:schemeClr val="bg1"/>
                </a:solidFill>
              </a:rPr>
              <a:t>17 %</a:t>
            </a:r>
            <a:endParaRPr lang="fr-FR" sz="1600" b="1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5688248" y="3789040"/>
            <a:ext cx="3060061" cy="3600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/>
          <a:lstStyle/>
          <a:p>
            <a:pPr algn="r" eaLnBrk="0" hangingPunct="0"/>
            <a:r>
              <a:rPr lang="fr-FR" sz="1600" b="1" dirty="0">
                <a:solidFill>
                  <a:schemeClr val="bg1"/>
                </a:solidFill>
              </a:rPr>
              <a:t>58 %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8050734" y="4293096"/>
            <a:ext cx="644223" cy="3600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/>
          <a:lstStyle/>
          <a:p>
            <a:pPr algn="r" eaLnBrk="0" hangingPunct="0"/>
            <a:endParaRPr lang="fr-FR" sz="1600" b="1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7084220" y="4797152"/>
            <a:ext cx="1664244" cy="3600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/>
          <a:lstStyle/>
          <a:p>
            <a:pPr algn="r" eaLnBrk="0" hangingPunct="0"/>
            <a:r>
              <a:rPr lang="fr-FR" sz="1600" b="1" dirty="0">
                <a:solidFill>
                  <a:schemeClr val="bg1"/>
                </a:solidFill>
              </a:rPr>
              <a:t>29 %</a:t>
            </a:r>
          </a:p>
          <a:p>
            <a:pPr algn="r" eaLnBrk="0" hangingPunct="0"/>
            <a:endParaRPr lang="fr-FR" sz="1600" b="1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7488448" y="4365104"/>
            <a:ext cx="650351" cy="36004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rPr>
              <a:t>12 %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316346" y="1052736"/>
            <a:ext cx="86481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chemeClr val="tx2"/>
                </a:solidFill>
              </a:rPr>
              <a:t>Quelle utilisation devrait-on faire du référentiel des 10 compétences professionnelles ?</a:t>
            </a:r>
            <a:endParaRPr lang="fr-FR" sz="1600" b="1" dirty="0">
              <a:solidFill>
                <a:schemeClr val="tx2"/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323528" y="3450486"/>
            <a:ext cx="51845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chemeClr val="tx2"/>
                </a:solidFill>
              </a:rPr>
              <a:t>Selon vous, l’évaluation doit prendre en compte…</a:t>
            </a:r>
            <a:endParaRPr lang="fr-FR" sz="1600" b="1" dirty="0">
              <a:solidFill>
                <a:schemeClr val="tx2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226035" y="5952569"/>
            <a:ext cx="7632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46163" eaLnBrk="0" hangingPunct="0">
              <a:spcBef>
                <a:spcPts val="0"/>
              </a:spcBef>
              <a:spcAft>
                <a:spcPct val="20000"/>
              </a:spcAft>
              <a:buClr>
                <a:srgbClr val="848587"/>
              </a:buClr>
              <a:buSzPct val="170000"/>
              <a:defRPr/>
            </a:pPr>
            <a:r>
              <a:rPr lang="fr-FR" sz="1400" i="1" dirty="0" smtClean="0">
                <a:solidFill>
                  <a:schemeClr val="tx2"/>
                </a:solidFill>
                <a:latin typeface="+mj-lt"/>
                <a:cs typeface="Calibri" pitchFamily="34" charset="0"/>
              </a:rPr>
              <a:t>* Résultats des groupes qualitatifs, 1 000 réponses en moyenne</a:t>
            </a:r>
            <a:endParaRPr lang="fr-FR" sz="1400" i="1" dirty="0">
              <a:solidFill>
                <a:schemeClr val="tx2"/>
              </a:solidFill>
              <a:latin typeface="+mj-lt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707783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à coins arrondis 42"/>
          <p:cNvSpPr/>
          <p:nvPr/>
        </p:nvSpPr>
        <p:spPr bwMode="auto">
          <a:xfrm>
            <a:off x="2268538" y="1052736"/>
            <a:ext cx="6623942" cy="318517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/>
          <a:lstStyle/>
          <a:p>
            <a:pPr marL="0" lvl="1" algn="ctr" eaLnBrk="0" hangingPunct="0">
              <a:defRPr/>
            </a:pPr>
            <a:r>
              <a:rPr lang="fr-FR" sz="1600" dirty="0">
                <a:solidFill>
                  <a:schemeClr val="tx2"/>
                </a:solidFill>
                <a:cs typeface="+mn-cs"/>
              </a:rPr>
              <a:t>2 600 inscrits dans 13 groupes qualitatifs</a:t>
            </a:r>
          </a:p>
          <a:p>
            <a:pPr algn="ctr" eaLnBrk="0" hangingPunct="0">
              <a:defRPr/>
            </a:pPr>
            <a:endParaRPr lang="fr-FR" sz="1400" dirty="0">
              <a:solidFill>
                <a:schemeClr val="tx2"/>
              </a:solidFill>
              <a:cs typeface="+mn-cs"/>
            </a:endParaRPr>
          </a:p>
        </p:txBody>
      </p:sp>
      <p:sp>
        <p:nvSpPr>
          <p:cNvPr id="4098" name="Triangle isocèle 46"/>
          <p:cNvSpPr>
            <a:spLocks noChangeArrowheads="1"/>
          </p:cNvSpPr>
          <p:nvPr/>
        </p:nvSpPr>
        <p:spPr bwMode="auto">
          <a:xfrm rot="5400000">
            <a:off x="1589088" y="5383212"/>
            <a:ext cx="1100138" cy="195263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fr-FR"/>
          </a:p>
        </p:txBody>
      </p:sp>
      <p:sp>
        <p:nvSpPr>
          <p:cNvPr id="4099" name="Triangle isocèle 45"/>
          <p:cNvSpPr>
            <a:spLocks noChangeArrowheads="1"/>
          </p:cNvSpPr>
          <p:nvPr/>
        </p:nvSpPr>
        <p:spPr bwMode="auto">
          <a:xfrm rot="5400000">
            <a:off x="1656556" y="3315495"/>
            <a:ext cx="1101725" cy="195262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fr-FR"/>
          </a:p>
        </p:txBody>
      </p:sp>
      <p:sp>
        <p:nvSpPr>
          <p:cNvPr id="44" name="Rectangle à coins arrondis 43"/>
          <p:cNvSpPr/>
          <p:nvPr/>
        </p:nvSpPr>
        <p:spPr bwMode="auto">
          <a:xfrm>
            <a:off x="2268538" y="1484784"/>
            <a:ext cx="6623942" cy="50405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/>
          <a:lstStyle/>
          <a:p>
            <a:pPr marL="0" lvl="1" algn="ctr" eaLnBrk="0" hangingPunct="0">
              <a:lnSpc>
                <a:spcPts val="1600"/>
              </a:lnSpc>
              <a:defRPr/>
            </a:pPr>
            <a:r>
              <a:rPr lang="fr-FR" sz="1600" dirty="0">
                <a:solidFill>
                  <a:schemeClr val="tx2"/>
                </a:solidFill>
                <a:cs typeface="+mn-cs"/>
              </a:rPr>
              <a:t>1 900 inscrits dans un groupe complémentaire </a:t>
            </a:r>
            <a:r>
              <a:rPr lang="fr-FR" sz="1600" dirty="0" smtClean="0">
                <a:solidFill>
                  <a:schemeClr val="tx2"/>
                </a:solidFill>
                <a:cs typeface="+mn-cs"/>
              </a:rPr>
              <a:t/>
            </a:r>
            <a:br>
              <a:rPr lang="fr-FR" sz="1600" dirty="0" smtClean="0">
                <a:solidFill>
                  <a:schemeClr val="tx2"/>
                </a:solidFill>
                <a:cs typeface="+mn-cs"/>
              </a:rPr>
            </a:br>
            <a:r>
              <a:rPr lang="fr-FR" sz="1600" dirty="0" smtClean="0">
                <a:solidFill>
                  <a:schemeClr val="tx2"/>
                </a:solidFill>
                <a:cs typeface="+mn-cs"/>
              </a:rPr>
              <a:t>fonctionnant </a:t>
            </a:r>
            <a:r>
              <a:rPr lang="fr-FR" sz="1600" dirty="0">
                <a:solidFill>
                  <a:schemeClr val="tx2"/>
                </a:solidFill>
                <a:cs typeface="+mn-cs"/>
              </a:rPr>
              <a:t>en « miroir » </a:t>
            </a:r>
          </a:p>
          <a:p>
            <a:pPr algn="ctr" eaLnBrk="0" hangingPunct="0">
              <a:defRPr/>
            </a:pPr>
            <a:endParaRPr lang="fr-FR" sz="1400" dirty="0">
              <a:solidFill>
                <a:schemeClr val="tx2"/>
              </a:solidFill>
              <a:cs typeface="+mn-cs"/>
            </a:endParaRPr>
          </a:p>
        </p:txBody>
      </p:sp>
      <p:sp>
        <p:nvSpPr>
          <p:cNvPr id="4101" name="Triangle isocèle 44"/>
          <p:cNvSpPr>
            <a:spLocks noChangeArrowheads="1"/>
          </p:cNvSpPr>
          <p:nvPr/>
        </p:nvSpPr>
        <p:spPr bwMode="auto">
          <a:xfrm rot="5400000">
            <a:off x="1620044" y="1720057"/>
            <a:ext cx="1100137" cy="196850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fr-FR"/>
          </a:p>
        </p:txBody>
      </p:sp>
      <p:sp>
        <p:nvSpPr>
          <p:cNvPr id="4102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93525E2C-CA46-4202-9A75-00A9C4BA68F4}" type="slidenum">
              <a:rPr lang="fr-FR" sz="1000" smtClean="0">
                <a:solidFill>
                  <a:schemeClr val="bg1"/>
                </a:solidFill>
              </a:rPr>
              <a:pPr/>
              <a:t>2</a:t>
            </a:fld>
            <a:endParaRPr lang="fr-FR" sz="1400" smtClean="0">
              <a:solidFill>
                <a:schemeClr val="bg1"/>
              </a:solidFill>
            </a:endParaRPr>
          </a:p>
        </p:txBody>
      </p:sp>
      <p:sp>
        <p:nvSpPr>
          <p:cNvPr id="4103" name="Titre 3"/>
          <p:cNvSpPr>
            <a:spLocks noGrp="1"/>
          </p:cNvSpPr>
          <p:nvPr>
            <p:ph type="title"/>
          </p:nvPr>
        </p:nvSpPr>
        <p:spPr bwMode="auto">
          <a:xfrm>
            <a:off x="381000" y="163488"/>
            <a:ext cx="7935913" cy="457200"/>
          </a:xfr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dirty="0" smtClean="0"/>
              <a:t>Le cadre de l’étude</a:t>
            </a:r>
          </a:p>
        </p:txBody>
      </p:sp>
      <p:grpSp>
        <p:nvGrpSpPr>
          <p:cNvPr id="4104" name="Groupe 31"/>
          <p:cNvGrpSpPr>
            <a:grpSpLocks/>
          </p:cNvGrpSpPr>
          <p:nvPr/>
        </p:nvGrpSpPr>
        <p:grpSpPr bwMode="auto">
          <a:xfrm>
            <a:off x="2503750" y="3224213"/>
            <a:ext cx="6640250" cy="2200255"/>
            <a:chOff x="2634986" y="2509091"/>
            <a:chExt cx="7269578" cy="2636951"/>
          </a:xfrm>
        </p:grpSpPr>
        <p:grpSp>
          <p:nvGrpSpPr>
            <p:cNvPr id="4118" name="Groupe 10"/>
            <p:cNvGrpSpPr>
              <a:grpSpLocks/>
            </p:cNvGrpSpPr>
            <p:nvPr/>
          </p:nvGrpSpPr>
          <p:grpSpPr bwMode="auto">
            <a:xfrm>
              <a:off x="4516420" y="2792078"/>
              <a:ext cx="4143608" cy="2353964"/>
              <a:chOff x="4516420" y="2792078"/>
              <a:chExt cx="4143608" cy="2353964"/>
            </a:xfrm>
          </p:grpSpPr>
          <p:graphicFrame>
            <p:nvGraphicFramePr>
              <p:cNvPr id="2" name="Graphique 4"/>
              <p:cNvGraphicFramePr>
                <a:graphicFrameLocks/>
              </p:cNvGraphicFramePr>
              <p:nvPr>
                <p:extLst>
                  <p:ext uri="{D42A27DB-BD31-4B8C-83A1-F6EECF244321}">
    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735334636"/>
                  </p:ext>
                </p:extLst>
              </p:nvPr>
            </p:nvGraphicFramePr>
            <p:xfrm>
              <a:off x="4516420" y="2792078"/>
              <a:ext cx="4143608" cy="235396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4129" name="ZoneTexte 5"/>
              <p:cNvSpPr txBox="1">
                <a:spLocks noChangeArrowheads="1"/>
              </p:cNvSpPr>
              <p:nvPr/>
            </p:nvSpPr>
            <p:spPr bwMode="auto">
              <a:xfrm>
                <a:off x="5724128" y="3645024"/>
                <a:ext cx="595035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fr-FR" sz="1600" b="1">
                    <a:solidFill>
                      <a:schemeClr val="bg1"/>
                    </a:solidFill>
                  </a:rPr>
                  <a:t>60%</a:t>
                </a:r>
              </a:p>
            </p:txBody>
          </p:sp>
          <p:sp>
            <p:nvSpPr>
              <p:cNvPr id="4130" name="ZoneTexte 6"/>
              <p:cNvSpPr txBox="1">
                <a:spLocks noChangeArrowheads="1"/>
              </p:cNvSpPr>
              <p:nvPr/>
            </p:nvSpPr>
            <p:spPr bwMode="auto">
              <a:xfrm>
                <a:off x="6110649" y="2996952"/>
                <a:ext cx="481222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fr-FR" sz="1600" b="1">
                    <a:solidFill>
                      <a:schemeClr val="tx2"/>
                    </a:solidFill>
                  </a:rPr>
                  <a:t>8%</a:t>
                </a:r>
              </a:p>
            </p:txBody>
          </p:sp>
          <p:sp>
            <p:nvSpPr>
              <p:cNvPr id="4131" name="ZoneTexte 7"/>
              <p:cNvSpPr txBox="1">
                <a:spLocks noChangeArrowheads="1"/>
              </p:cNvSpPr>
              <p:nvPr/>
            </p:nvSpPr>
            <p:spPr bwMode="auto">
              <a:xfrm>
                <a:off x="6948264" y="3293530"/>
                <a:ext cx="595035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fr-FR" sz="1600" b="1">
                    <a:solidFill>
                      <a:schemeClr val="tx2"/>
                    </a:solidFill>
                  </a:rPr>
                  <a:t>32%</a:t>
                </a:r>
              </a:p>
            </p:txBody>
          </p:sp>
        </p:grpSp>
        <p:cxnSp>
          <p:nvCxnSpPr>
            <p:cNvPr id="4119" name="Connecteur droit avec flèche 9"/>
            <p:cNvCxnSpPr>
              <a:cxnSpLocks noChangeShapeType="1"/>
            </p:cNvCxnSpPr>
            <p:nvPr/>
          </p:nvCxnSpPr>
          <p:spPr bwMode="auto">
            <a:xfrm flipH="1">
              <a:off x="7316359" y="2852936"/>
              <a:ext cx="247114" cy="372616"/>
            </a:xfrm>
            <a:prstGeom prst="straightConnector1">
              <a:avLst/>
            </a:prstGeom>
            <a:noFill/>
            <a:ln w="9525" algn="ctr">
              <a:solidFill>
                <a:schemeClr val="tx2"/>
              </a:solidFill>
              <a:round/>
              <a:headEnd/>
              <a:tailEnd type="arrow" w="med" len="med"/>
            </a:ln>
          </p:spPr>
        </p:cxnSp>
        <p:cxnSp>
          <p:nvCxnSpPr>
            <p:cNvPr id="4120" name="Connecteur droit 14"/>
            <p:cNvCxnSpPr>
              <a:cxnSpLocks noChangeShapeType="1"/>
            </p:cNvCxnSpPr>
            <p:nvPr/>
          </p:nvCxnSpPr>
          <p:spPr bwMode="auto">
            <a:xfrm>
              <a:off x="7563473" y="2852936"/>
              <a:ext cx="608927" cy="0"/>
            </a:xfrm>
            <a:prstGeom prst="line">
              <a:avLst/>
            </a:prstGeom>
            <a:noFill/>
            <a:ln w="9525" algn="ctr">
              <a:solidFill>
                <a:schemeClr val="tx2"/>
              </a:solidFill>
              <a:round/>
              <a:headEnd/>
              <a:tailEnd/>
            </a:ln>
          </p:spPr>
        </p:cxnSp>
        <p:sp>
          <p:nvSpPr>
            <p:cNvPr id="4121" name="Rectangle 15"/>
            <p:cNvSpPr>
              <a:spLocks noChangeArrowheads="1"/>
            </p:cNvSpPr>
            <p:nvPr/>
          </p:nvSpPr>
          <p:spPr bwMode="auto">
            <a:xfrm>
              <a:off x="7245780" y="2509091"/>
              <a:ext cx="2658784" cy="368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lvl="1" eaLnBrk="0" hangingPunct="0"/>
              <a:r>
                <a:rPr lang="fr-FR" sz="1400" b="1" dirty="0">
                  <a:solidFill>
                    <a:schemeClr val="tx2"/>
                  </a:solidFill>
                </a:rPr>
                <a:t>Enseignants du 1</a:t>
              </a:r>
              <a:r>
                <a:rPr lang="fr-FR" sz="1400" b="1" baseline="30000" dirty="0">
                  <a:solidFill>
                    <a:schemeClr val="tx2"/>
                  </a:solidFill>
                </a:rPr>
                <a:t>er</a:t>
              </a:r>
              <a:r>
                <a:rPr lang="fr-FR" sz="1400" b="1" dirty="0">
                  <a:solidFill>
                    <a:schemeClr val="tx2"/>
                  </a:solidFill>
                </a:rPr>
                <a:t> degré </a:t>
              </a:r>
            </a:p>
          </p:txBody>
        </p:sp>
        <p:cxnSp>
          <p:nvCxnSpPr>
            <p:cNvPr id="4122" name="Connecteur droit avec flèche 16"/>
            <p:cNvCxnSpPr>
              <a:cxnSpLocks noChangeShapeType="1"/>
            </p:cNvCxnSpPr>
            <p:nvPr/>
          </p:nvCxnSpPr>
          <p:spPr bwMode="auto">
            <a:xfrm flipV="1">
              <a:off x="5076056" y="3983578"/>
              <a:ext cx="524515" cy="525542"/>
            </a:xfrm>
            <a:prstGeom prst="straightConnector1">
              <a:avLst/>
            </a:prstGeom>
            <a:noFill/>
            <a:ln w="9525" algn="ctr">
              <a:solidFill>
                <a:schemeClr val="tx2"/>
              </a:solidFill>
              <a:round/>
              <a:headEnd/>
              <a:tailEnd type="arrow" w="med" len="med"/>
            </a:ln>
          </p:spPr>
        </p:cxnSp>
        <p:cxnSp>
          <p:nvCxnSpPr>
            <p:cNvPr id="4123" name="Connecteur droit 19"/>
            <p:cNvCxnSpPr>
              <a:cxnSpLocks noChangeShapeType="1"/>
            </p:cNvCxnSpPr>
            <p:nvPr/>
          </p:nvCxnSpPr>
          <p:spPr bwMode="auto">
            <a:xfrm>
              <a:off x="4467129" y="4509999"/>
              <a:ext cx="608927" cy="0"/>
            </a:xfrm>
            <a:prstGeom prst="line">
              <a:avLst/>
            </a:prstGeom>
            <a:noFill/>
            <a:ln w="9525" algn="ctr">
              <a:solidFill>
                <a:schemeClr val="tx2"/>
              </a:solidFill>
              <a:round/>
              <a:headEnd/>
              <a:tailEnd/>
            </a:ln>
          </p:spPr>
        </p:cxnSp>
        <p:sp>
          <p:nvSpPr>
            <p:cNvPr id="4124" name="Rectangle 20"/>
            <p:cNvSpPr>
              <a:spLocks noChangeArrowheads="1"/>
            </p:cNvSpPr>
            <p:nvPr/>
          </p:nvSpPr>
          <p:spPr bwMode="auto">
            <a:xfrm>
              <a:off x="3480587" y="3963145"/>
              <a:ext cx="1595470" cy="627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lvl="1" eaLnBrk="0" hangingPunct="0"/>
              <a:r>
                <a:rPr lang="fr-FR" sz="1400" b="1" dirty="0">
                  <a:solidFill>
                    <a:schemeClr val="tx2"/>
                  </a:solidFill>
                </a:rPr>
                <a:t>Enseignants </a:t>
              </a:r>
            </a:p>
            <a:p>
              <a:pPr marL="0" lvl="1" eaLnBrk="0" hangingPunct="0"/>
              <a:r>
                <a:rPr lang="fr-FR" sz="1400" b="1" dirty="0">
                  <a:solidFill>
                    <a:schemeClr val="tx2"/>
                  </a:solidFill>
                </a:rPr>
                <a:t>du 2nd degré </a:t>
              </a:r>
            </a:p>
          </p:txBody>
        </p:sp>
        <p:cxnSp>
          <p:nvCxnSpPr>
            <p:cNvPr id="4125" name="Connecteur droit avec flèche 21"/>
            <p:cNvCxnSpPr>
              <a:cxnSpLocks noChangeShapeType="1"/>
            </p:cNvCxnSpPr>
            <p:nvPr/>
          </p:nvCxnSpPr>
          <p:spPr bwMode="auto">
            <a:xfrm>
              <a:off x="5868144" y="2789211"/>
              <a:ext cx="236002" cy="372616"/>
            </a:xfrm>
            <a:prstGeom prst="straightConnector1">
              <a:avLst/>
            </a:prstGeom>
            <a:noFill/>
            <a:ln w="9525" algn="ctr">
              <a:solidFill>
                <a:schemeClr val="tx2"/>
              </a:solidFill>
              <a:round/>
              <a:headEnd/>
              <a:tailEnd type="arrow" w="med" len="med"/>
            </a:ln>
          </p:spPr>
        </p:cxnSp>
        <p:cxnSp>
          <p:nvCxnSpPr>
            <p:cNvPr id="4126" name="Connecteur droit 22"/>
            <p:cNvCxnSpPr>
              <a:cxnSpLocks noChangeShapeType="1"/>
            </p:cNvCxnSpPr>
            <p:nvPr/>
          </p:nvCxnSpPr>
          <p:spPr bwMode="auto">
            <a:xfrm flipH="1">
              <a:off x="5076056" y="2789211"/>
              <a:ext cx="792088" cy="0"/>
            </a:xfrm>
            <a:prstGeom prst="line">
              <a:avLst/>
            </a:prstGeom>
            <a:noFill/>
            <a:ln w="9525" algn="ctr">
              <a:solidFill>
                <a:schemeClr val="tx2"/>
              </a:solidFill>
              <a:round/>
              <a:headEnd/>
              <a:tailEnd/>
            </a:ln>
          </p:spPr>
        </p:cxnSp>
        <p:sp>
          <p:nvSpPr>
            <p:cNvPr id="4127" name="Rectangle 30"/>
            <p:cNvSpPr>
              <a:spLocks noChangeArrowheads="1"/>
            </p:cNvSpPr>
            <p:nvPr/>
          </p:nvSpPr>
          <p:spPr bwMode="auto">
            <a:xfrm>
              <a:off x="2634986" y="2564428"/>
              <a:ext cx="2441070" cy="627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lvl="1" algn="r" eaLnBrk="0" hangingPunct="0"/>
              <a:r>
                <a:rPr lang="fr-FR" sz="1400" b="1" dirty="0">
                  <a:solidFill>
                    <a:schemeClr val="tx2"/>
                  </a:solidFill>
                </a:rPr>
                <a:t>Personnels de direction </a:t>
              </a:r>
            </a:p>
            <a:p>
              <a:pPr marL="0" lvl="1" algn="r" eaLnBrk="0" hangingPunct="0"/>
              <a:r>
                <a:rPr lang="fr-FR" sz="1400" b="1" dirty="0">
                  <a:solidFill>
                    <a:schemeClr val="tx2"/>
                  </a:solidFill>
                </a:rPr>
                <a:t>(+ quelques IEN, IAIPR)</a:t>
              </a:r>
            </a:p>
          </p:txBody>
        </p:sp>
      </p:grpSp>
      <p:sp>
        <p:nvSpPr>
          <p:cNvPr id="36" name="Rectangle à coins arrondis 35"/>
          <p:cNvSpPr/>
          <p:nvPr/>
        </p:nvSpPr>
        <p:spPr bwMode="auto">
          <a:xfrm>
            <a:off x="2268538" y="2142059"/>
            <a:ext cx="6623942" cy="350837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/>
          <a:lstStyle/>
          <a:p>
            <a:pPr marL="0" lvl="1" algn="ctr" eaLnBrk="0" hangingPunct="0">
              <a:defRPr/>
            </a:pPr>
            <a:r>
              <a:rPr lang="fr-FR" sz="1600" dirty="0">
                <a:solidFill>
                  <a:schemeClr val="tx2"/>
                </a:solidFill>
                <a:cs typeface="+mn-cs"/>
              </a:rPr>
              <a:t>Inscriptions à partir d’un lien sur I-profs entre le 22 et le 30 mars 2011</a:t>
            </a:r>
          </a:p>
          <a:p>
            <a:pPr algn="ctr" eaLnBrk="0" hangingPunct="0">
              <a:defRPr/>
            </a:pPr>
            <a:endParaRPr lang="fr-FR" sz="1400" dirty="0">
              <a:solidFill>
                <a:schemeClr val="tx2"/>
              </a:solidFill>
              <a:cs typeface="+mn-cs"/>
            </a:endParaRPr>
          </a:p>
        </p:txBody>
      </p:sp>
      <p:sp>
        <p:nvSpPr>
          <p:cNvPr id="38" name="Rectangle à coins arrondis 37"/>
          <p:cNvSpPr/>
          <p:nvPr/>
        </p:nvSpPr>
        <p:spPr bwMode="auto">
          <a:xfrm>
            <a:off x="297127" y="2708920"/>
            <a:ext cx="1840410" cy="1421018"/>
          </a:xfrm>
          <a:prstGeom prst="round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ctr" eaLnBrk="0" hangingPunct="0">
              <a:defRPr/>
            </a:pPr>
            <a:r>
              <a:rPr lang="fr-FR" sz="1600" b="1" dirty="0">
                <a:solidFill>
                  <a:schemeClr val="bg1">
                    <a:lumMod val="65000"/>
                  </a:schemeClr>
                </a:solidFill>
                <a:cs typeface="+mn-cs"/>
              </a:rPr>
              <a:t>Une composition proche de la composition du corps social visé</a:t>
            </a:r>
          </a:p>
        </p:txBody>
      </p:sp>
      <p:sp>
        <p:nvSpPr>
          <p:cNvPr id="39" name="Rectangle à coins arrondis 38"/>
          <p:cNvSpPr/>
          <p:nvPr/>
        </p:nvSpPr>
        <p:spPr bwMode="auto">
          <a:xfrm>
            <a:off x="2268538" y="2716213"/>
            <a:ext cx="6623942" cy="43815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/>
          <a:lstStyle/>
          <a:p>
            <a:pPr marL="0" lvl="1" algn="ctr" eaLnBrk="0" hangingPunct="0">
              <a:defRPr/>
            </a:pPr>
            <a:r>
              <a:rPr lang="fr-FR" sz="1600" dirty="0">
                <a:solidFill>
                  <a:schemeClr val="tx2"/>
                </a:solidFill>
                <a:cs typeface="+mn-cs"/>
              </a:rPr>
              <a:t>43 ans et 10 mois d’âge moyen</a:t>
            </a:r>
          </a:p>
          <a:p>
            <a:pPr algn="ctr" eaLnBrk="0" hangingPunct="0">
              <a:defRPr/>
            </a:pPr>
            <a:endParaRPr lang="fr-FR" sz="1400" dirty="0">
              <a:solidFill>
                <a:schemeClr val="tx2"/>
              </a:solidFill>
              <a:cs typeface="+mn-cs"/>
            </a:endParaRPr>
          </a:p>
        </p:txBody>
      </p:sp>
      <p:sp>
        <p:nvSpPr>
          <p:cNvPr id="41" name="Rectangle à coins arrondis 40"/>
          <p:cNvSpPr/>
          <p:nvPr/>
        </p:nvSpPr>
        <p:spPr bwMode="auto">
          <a:xfrm>
            <a:off x="320344" y="4869160"/>
            <a:ext cx="1793976" cy="1224136"/>
          </a:xfrm>
          <a:prstGeom prst="round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ctr" eaLnBrk="0" hangingPunct="0">
              <a:defRPr/>
            </a:pPr>
            <a:r>
              <a:rPr lang="fr-FR" sz="1600" b="1" dirty="0">
                <a:solidFill>
                  <a:schemeClr val="bg1">
                    <a:lumMod val="65000"/>
                  </a:schemeClr>
                </a:solidFill>
                <a:cs typeface="+mn-cs"/>
              </a:rPr>
              <a:t>Un principe : l’anonymat des contributions</a:t>
            </a:r>
          </a:p>
        </p:txBody>
      </p:sp>
      <p:sp>
        <p:nvSpPr>
          <p:cNvPr id="42" name="Rectangle à coins arrondis 41"/>
          <p:cNvSpPr/>
          <p:nvPr/>
        </p:nvSpPr>
        <p:spPr bwMode="auto">
          <a:xfrm>
            <a:off x="2236788" y="5373216"/>
            <a:ext cx="6655692" cy="596354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/>
          <a:lstStyle/>
          <a:p>
            <a:pPr marL="0" lvl="1" algn="ctr" eaLnBrk="0" hangingPunct="0">
              <a:defRPr/>
            </a:pPr>
            <a:r>
              <a:rPr lang="fr-FR" sz="1600" dirty="0">
                <a:solidFill>
                  <a:schemeClr val="tx2"/>
                </a:solidFill>
                <a:cs typeface="+mn-cs"/>
              </a:rPr>
              <a:t>Seule demande : une adresse de courrier </a:t>
            </a:r>
            <a:r>
              <a:rPr lang="fr-FR" sz="1600" dirty="0" smtClean="0">
                <a:solidFill>
                  <a:schemeClr val="tx2"/>
                </a:solidFill>
                <a:cs typeface="+mn-cs"/>
              </a:rPr>
              <a:t>électronique</a:t>
            </a:r>
            <a:br>
              <a:rPr lang="fr-FR" sz="1600" dirty="0" smtClean="0">
                <a:solidFill>
                  <a:schemeClr val="tx2"/>
                </a:solidFill>
                <a:cs typeface="+mn-cs"/>
              </a:rPr>
            </a:br>
            <a:r>
              <a:rPr lang="fr-FR" sz="1600" dirty="0" smtClean="0">
                <a:solidFill>
                  <a:schemeClr val="tx2"/>
                </a:solidFill>
                <a:cs typeface="+mn-cs"/>
              </a:rPr>
              <a:t> </a:t>
            </a:r>
            <a:r>
              <a:rPr lang="fr-FR" sz="1600" dirty="0">
                <a:solidFill>
                  <a:schemeClr val="tx2"/>
                </a:solidFill>
                <a:cs typeface="+mn-cs"/>
              </a:rPr>
              <a:t>valide et un pseudo</a:t>
            </a:r>
          </a:p>
          <a:p>
            <a:pPr algn="ctr" eaLnBrk="0" hangingPunct="0">
              <a:defRPr/>
            </a:pPr>
            <a:endParaRPr lang="fr-FR" sz="1400" dirty="0">
              <a:solidFill>
                <a:schemeClr val="tx2"/>
              </a:solidFill>
              <a:cs typeface="+mn-cs"/>
            </a:endParaRPr>
          </a:p>
        </p:txBody>
      </p:sp>
      <p:sp>
        <p:nvSpPr>
          <p:cNvPr id="35" name="Rectangle à coins arrondis 34"/>
          <p:cNvSpPr/>
          <p:nvPr/>
        </p:nvSpPr>
        <p:spPr bwMode="auto">
          <a:xfrm>
            <a:off x="297127" y="1147591"/>
            <a:ext cx="1840409" cy="1264914"/>
          </a:xfrm>
          <a:prstGeom prst="round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marL="0" lvl="1" algn="ctr" eaLnBrk="0" hangingPunct="0">
              <a:defRPr/>
            </a:pPr>
            <a:r>
              <a:rPr lang="fr-FR" sz="1600" b="1" dirty="0">
                <a:solidFill>
                  <a:schemeClr val="bg1">
                    <a:lumMod val="65000"/>
                  </a:schemeClr>
                </a:solidFill>
                <a:cs typeface="+mn-cs"/>
              </a:rPr>
              <a:t>Près de 4 500 participants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perception des </a:t>
            </a:r>
            <a:r>
              <a:rPr lang="fr-FR" dirty="0" smtClean="0"/>
              <a:t>participants* (1/2) 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251520" y="1700808"/>
            <a:ext cx="5614858" cy="175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800"/>
              </a:spcBef>
            </a:pPr>
            <a:endParaRPr lang="fr-FR" sz="800" dirty="0" smtClean="0">
              <a:solidFill>
                <a:schemeClr val="tx2"/>
              </a:solidFill>
            </a:endParaRPr>
          </a:p>
          <a:p>
            <a:pPr marL="177800" indent="-177800" algn="just" defTabSz="1046163" eaLnBrk="0" hangingPunct="0">
              <a:spcBef>
                <a:spcPts val="800"/>
              </a:spcBef>
              <a:spcAft>
                <a:spcPct val="20000"/>
              </a:spcAft>
              <a:buClr>
                <a:srgbClr val="848587"/>
              </a:buClr>
              <a:buSzPct val="170000"/>
              <a:buFont typeface="Lucida Sans Unicode" pitchFamily="34" charset="0"/>
              <a:buChar char="‣"/>
              <a:defRPr/>
            </a:pPr>
            <a:r>
              <a:rPr lang="fr-FR" sz="1600" i="1" dirty="0">
                <a:solidFill>
                  <a:schemeClr val="tx2"/>
                </a:solidFill>
                <a:latin typeface="+mj-lt"/>
                <a:cs typeface="Calibri" pitchFamily="34" charset="0"/>
              </a:rPr>
              <a:t>Très </a:t>
            </a:r>
            <a:r>
              <a:rPr lang="fr-FR" sz="1600" i="1" dirty="0" smtClean="0">
                <a:solidFill>
                  <a:schemeClr val="tx2"/>
                </a:solidFill>
                <a:latin typeface="+mj-lt"/>
                <a:cs typeface="Calibri" pitchFamily="34" charset="0"/>
              </a:rPr>
              <a:t>satisfaisante</a:t>
            </a:r>
            <a:endParaRPr lang="fr-FR" sz="1600" i="1" dirty="0">
              <a:solidFill>
                <a:schemeClr val="tx2"/>
              </a:solidFill>
              <a:latin typeface="+mj-lt"/>
              <a:cs typeface="Calibri" pitchFamily="34" charset="0"/>
            </a:endParaRPr>
          </a:p>
          <a:p>
            <a:pPr marL="177800" indent="-177800" algn="just" defTabSz="1046163" eaLnBrk="0" hangingPunct="0">
              <a:spcBef>
                <a:spcPts val="800"/>
              </a:spcBef>
              <a:spcAft>
                <a:spcPct val="20000"/>
              </a:spcAft>
              <a:buClr>
                <a:srgbClr val="848587"/>
              </a:buClr>
              <a:buSzPct val="170000"/>
              <a:buFont typeface="Lucida Sans Unicode" pitchFamily="34" charset="0"/>
              <a:buChar char="‣"/>
              <a:defRPr/>
            </a:pPr>
            <a:r>
              <a:rPr lang="fr-FR" sz="1600" i="1" dirty="0" smtClean="0">
                <a:solidFill>
                  <a:schemeClr val="tx2"/>
                </a:solidFill>
                <a:latin typeface="+mj-lt"/>
                <a:cs typeface="Calibri" pitchFamily="34" charset="0"/>
              </a:rPr>
              <a:t>Satisfaisante</a:t>
            </a:r>
            <a:endParaRPr lang="fr-FR" sz="1600" i="1" dirty="0">
              <a:solidFill>
                <a:schemeClr val="tx2"/>
              </a:solidFill>
              <a:latin typeface="+mj-lt"/>
              <a:cs typeface="Calibri" pitchFamily="34" charset="0"/>
            </a:endParaRPr>
          </a:p>
          <a:p>
            <a:pPr marL="177800" indent="-177800" algn="just" defTabSz="1046163" eaLnBrk="0" hangingPunct="0">
              <a:spcBef>
                <a:spcPts val="800"/>
              </a:spcBef>
              <a:spcAft>
                <a:spcPct val="20000"/>
              </a:spcAft>
              <a:buClr>
                <a:srgbClr val="848587"/>
              </a:buClr>
              <a:buSzPct val="170000"/>
              <a:buFont typeface="Lucida Sans Unicode" pitchFamily="34" charset="0"/>
              <a:buChar char="‣"/>
              <a:defRPr/>
            </a:pPr>
            <a:r>
              <a:rPr lang="fr-FR" sz="1600" i="1" dirty="0">
                <a:solidFill>
                  <a:schemeClr val="tx2"/>
                </a:solidFill>
                <a:latin typeface="+mj-lt"/>
                <a:cs typeface="Calibri" pitchFamily="34" charset="0"/>
              </a:rPr>
              <a:t>Pas très </a:t>
            </a:r>
            <a:r>
              <a:rPr lang="fr-FR" sz="1600" i="1" dirty="0" smtClean="0">
                <a:solidFill>
                  <a:schemeClr val="tx2"/>
                </a:solidFill>
                <a:latin typeface="+mj-lt"/>
                <a:cs typeface="Calibri" pitchFamily="34" charset="0"/>
              </a:rPr>
              <a:t>satisfaisante</a:t>
            </a:r>
            <a:endParaRPr lang="fr-FR" sz="1600" i="1" dirty="0">
              <a:solidFill>
                <a:schemeClr val="tx2"/>
              </a:solidFill>
              <a:latin typeface="+mj-lt"/>
              <a:cs typeface="Calibri" pitchFamily="34" charset="0"/>
            </a:endParaRPr>
          </a:p>
          <a:p>
            <a:pPr marL="177800" indent="-177800" algn="just" defTabSz="1046163" eaLnBrk="0" hangingPunct="0">
              <a:spcBef>
                <a:spcPts val="800"/>
              </a:spcBef>
              <a:spcAft>
                <a:spcPct val="20000"/>
              </a:spcAft>
              <a:buClr>
                <a:srgbClr val="848587"/>
              </a:buClr>
              <a:buSzPct val="170000"/>
              <a:buFont typeface="Lucida Sans Unicode" pitchFamily="34" charset="0"/>
              <a:buChar char="‣"/>
              <a:defRPr/>
            </a:pPr>
            <a:r>
              <a:rPr lang="fr-FR" sz="1600" i="1" dirty="0">
                <a:solidFill>
                  <a:schemeClr val="tx2"/>
                </a:solidFill>
                <a:latin typeface="+mj-lt"/>
                <a:cs typeface="Calibri" pitchFamily="34" charset="0"/>
              </a:rPr>
              <a:t>Pas satisfaisante du tout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251520" y="1290246"/>
            <a:ext cx="51845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chemeClr val="tx2"/>
                </a:solidFill>
              </a:rPr>
              <a:t>Qu’avez-vous pensé de cette méthode de travail ?</a:t>
            </a:r>
            <a:endParaRPr lang="fr-FR" sz="1600" b="1" dirty="0">
              <a:solidFill>
                <a:schemeClr val="tx2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7740440" y="1772816"/>
            <a:ext cx="792000" cy="3600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/>
          <a:lstStyle/>
          <a:p>
            <a:pPr algn="r" eaLnBrk="0" hangingPunct="0"/>
            <a:r>
              <a:rPr lang="fr-FR" sz="1600" b="1" dirty="0">
                <a:solidFill>
                  <a:schemeClr val="bg1"/>
                </a:solidFill>
              </a:rPr>
              <a:t>22 %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6372200" y="2276872"/>
            <a:ext cx="2160000" cy="3600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/>
          <a:lstStyle/>
          <a:p>
            <a:pPr algn="r" eaLnBrk="0" hangingPunct="0"/>
            <a:r>
              <a:rPr lang="fr-FR" sz="1600" b="1" dirty="0">
                <a:solidFill>
                  <a:schemeClr val="bg1"/>
                </a:solidFill>
              </a:rPr>
              <a:t>60 %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7958230" y="2780928"/>
            <a:ext cx="576000" cy="3600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/>
          <a:lstStyle/>
          <a:p>
            <a:pPr algn="r" eaLnBrk="0" hangingPunct="0"/>
            <a:endParaRPr lang="fr-FR" sz="1600" b="1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460440" y="3284984"/>
            <a:ext cx="72000" cy="3600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/>
          <a:lstStyle/>
          <a:p>
            <a:pPr algn="r" eaLnBrk="0" hangingPunct="0"/>
            <a:endParaRPr lang="fr-FR" sz="1600" b="1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7306026" y="2780928"/>
            <a:ext cx="650351" cy="36004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rPr>
              <a:t>16 %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7842015" y="3284984"/>
            <a:ext cx="618418" cy="36004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rPr>
              <a:t>2 %</a:t>
            </a: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04016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perception des </a:t>
            </a:r>
            <a:r>
              <a:rPr lang="fr-FR" dirty="0" smtClean="0"/>
              <a:t>participants* (2/2</a:t>
            </a:r>
            <a:r>
              <a:rPr lang="fr-FR" dirty="0"/>
              <a:t>) 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83B391-A6EB-4217-930C-5CB3E8680EF6}" type="slidenum">
              <a:rPr lang="fr-FR" smtClean="0"/>
              <a:pPr>
                <a:defRPr/>
              </a:pPr>
              <a:t>21</a:t>
            </a:fld>
            <a:endParaRPr lang="fr-FR" sz="1400"/>
          </a:p>
        </p:txBody>
      </p:sp>
      <p:sp>
        <p:nvSpPr>
          <p:cNvPr id="4" name="Espace réservé du contenu 1"/>
          <p:cNvSpPr txBox="1">
            <a:spLocks/>
          </p:cNvSpPr>
          <p:nvPr/>
        </p:nvSpPr>
        <p:spPr>
          <a:xfrm>
            <a:off x="323528" y="1988840"/>
            <a:ext cx="5400600" cy="3347629"/>
          </a:xfrm>
          <a:prstGeom prst="rect">
            <a:avLst/>
          </a:prstGeom>
        </p:spPr>
        <p:txBody>
          <a:bodyPr/>
          <a:lstStyle>
            <a:lvl1pPr marL="177800" indent="-177800" algn="just" defTabSz="1046163" rtl="0" eaLnBrk="0" fontAlgn="base" hangingPunct="0">
              <a:spcBef>
                <a:spcPts val="600"/>
              </a:spcBef>
              <a:spcAft>
                <a:spcPct val="20000"/>
              </a:spcAft>
              <a:buClr>
                <a:srgbClr val="848587"/>
              </a:buClr>
              <a:buSzPct val="170000"/>
              <a:buFont typeface="Lucida Sans Unicode" pitchFamily="34" charset="0"/>
              <a:buChar char="‣"/>
              <a:defRPr b="1">
                <a:solidFill>
                  <a:srgbClr val="848587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473075" indent="-192088" algn="just" defTabSz="1046163" rtl="0" eaLnBrk="0" fontAlgn="base" hangingPunct="0">
              <a:spcBef>
                <a:spcPts val="600"/>
              </a:spcBef>
              <a:spcAft>
                <a:spcPct val="0"/>
              </a:spcAft>
              <a:buSzPct val="90000"/>
              <a:buFont typeface="Wingdings" pitchFamily="2" charset="2"/>
              <a:buChar char="n"/>
              <a:defRPr sz="16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2pPr>
            <a:lvl3pPr marL="661988" indent="-187325" algn="just" defTabSz="1046163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848587"/>
              </a:buClr>
              <a:buSzPct val="100000"/>
              <a:buFont typeface="Wingdings" pitchFamily="2" charset="2"/>
              <a:buChar char=""/>
              <a:defRPr sz="14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3pPr>
            <a:lvl4pPr marL="809625" indent="-146050" algn="just" defTabSz="1046163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848587"/>
              </a:buClr>
              <a:buSzPct val="110000"/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4pPr>
            <a:lvl5pPr marL="930275" indent="-131763" algn="just" defTabSz="1046163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hlink"/>
              </a:buClr>
              <a:buSzPct val="110000"/>
              <a:buFont typeface="Arial" charset="0"/>
              <a:buChar char="–"/>
              <a:defRPr sz="10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5pPr>
            <a:lvl6pPr marL="1387475" indent="-131763" algn="l" defTabSz="1046163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  <a:buFont typeface="Wingdings" pitchFamily="2" charset="2"/>
              <a:buChar char=""/>
              <a:defRPr sz="1000">
                <a:solidFill>
                  <a:schemeClr val="tx2"/>
                </a:solidFill>
                <a:latin typeface="+mn-lt"/>
              </a:defRPr>
            </a:lvl6pPr>
            <a:lvl7pPr marL="1844675" indent="-131763" algn="l" defTabSz="1046163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  <a:buFont typeface="Wingdings" pitchFamily="2" charset="2"/>
              <a:buChar char=""/>
              <a:defRPr sz="1000">
                <a:solidFill>
                  <a:schemeClr val="tx2"/>
                </a:solidFill>
                <a:latin typeface="+mn-lt"/>
              </a:defRPr>
            </a:lvl7pPr>
            <a:lvl8pPr marL="2301875" indent="-131763" algn="l" defTabSz="1046163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  <a:buFont typeface="Wingdings" pitchFamily="2" charset="2"/>
              <a:buChar char=""/>
              <a:defRPr sz="1000">
                <a:solidFill>
                  <a:schemeClr val="tx2"/>
                </a:solidFill>
                <a:latin typeface="+mn-lt"/>
              </a:defRPr>
            </a:lvl8pPr>
            <a:lvl9pPr marL="2759075" indent="-131763" algn="l" defTabSz="1046163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  <a:buFont typeface="Wingdings" pitchFamily="2" charset="2"/>
              <a:buChar char=""/>
              <a:defRPr sz="10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 algn="r">
              <a:spcBef>
                <a:spcPts val="400"/>
              </a:spcBef>
              <a:spcAft>
                <a:spcPts val="400"/>
              </a:spcAft>
              <a:buFont typeface="Lucida Sans Unicode" pitchFamily="34" charset="0"/>
              <a:buNone/>
              <a:defRPr/>
            </a:pPr>
            <a:r>
              <a:rPr lang="fr-FR" sz="1600" b="0" dirty="0" smtClean="0">
                <a:solidFill>
                  <a:schemeClr val="tx2"/>
                </a:solidFill>
                <a:latin typeface="+mn-lt"/>
              </a:rPr>
              <a:t>Il s’agit d’une méthode innovante</a:t>
            </a:r>
          </a:p>
          <a:p>
            <a:pPr marL="0" indent="0" algn="r">
              <a:spcBef>
                <a:spcPts val="400"/>
              </a:spcBef>
              <a:spcAft>
                <a:spcPts val="400"/>
              </a:spcAft>
              <a:buFont typeface="Lucida Sans Unicode" pitchFamily="34" charset="0"/>
              <a:buNone/>
              <a:defRPr/>
            </a:pPr>
            <a:r>
              <a:rPr lang="fr-FR" sz="1600" b="0" dirty="0" smtClean="0">
                <a:solidFill>
                  <a:schemeClr val="tx2"/>
                </a:solidFill>
                <a:latin typeface="+mn-lt"/>
              </a:rPr>
              <a:t>J’ai pu exprimer mon avis facilement</a:t>
            </a:r>
          </a:p>
          <a:p>
            <a:pPr marL="0" indent="0" algn="r">
              <a:lnSpc>
                <a:spcPts val="1400"/>
              </a:lnSpc>
              <a:spcAft>
                <a:spcPts val="400"/>
              </a:spcAft>
              <a:buFont typeface="Lucida Sans Unicode" pitchFamily="34" charset="0"/>
              <a:buNone/>
              <a:defRPr/>
            </a:pPr>
            <a:r>
              <a:rPr lang="fr-FR" sz="1600" b="0" dirty="0" smtClean="0">
                <a:solidFill>
                  <a:schemeClr val="tx2"/>
                </a:solidFill>
                <a:latin typeface="+mn-lt"/>
              </a:rPr>
              <a:t>C’est un moyen de participer à un groupe de réflexion en économisant mon temps</a:t>
            </a:r>
          </a:p>
          <a:p>
            <a:pPr marL="0" indent="0" algn="r">
              <a:spcBef>
                <a:spcPts val="400"/>
              </a:spcBef>
              <a:spcAft>
                <a:spcPts val="400"/>
              </a:spcAft>
              <a:buFont typeface="Lucida Sans Unicode" pitchFamily="34" charset="0"/>
              <a:buNone/>
              <a:defRPr/>
            </a:pPr>
            <a:r>
              <a:rPr lang="fr-FR" sz="1600" b="0" dirty="0" smtClean="0">
                <a:solidFill>
                  <a:schemeClr val="tx2"/>
                </a:solidFill>
                <a:latin typeface="+mn-lt"/>
              </a:rPr>
              <a:t>Je suis prêt à participer à nouveau à un travail de ce type</a:t>
            </a:r>
          </a:p>
          <a:p>
            <a:pPr marL="0" indent="0" algn="r">
              <a:spcBef>
                <a:spcPts val="400"/>
              </a:spcBef>
              <a:spcAft>
                <a:spcPts val="400"/>
              </a:spcAft>
              <a:buFont typeface="Lucida Sans Unicode" pitchFamily="34" charset="0"/>
              <a:buNone/>
              <a:defRPr/>
            </a:pPr>
            <a:r>
              <a:rPr lang="fr-FR" sz="1600" b="0" dirty="0" smtClean="0">
                <a:solidFill>
                  <a:schemeClr val="tx2"/>
                </a:solidFill>
                <a:latin typeface="+mn-lt"/>
              </a:rPr>
              <a:t>C’est un bon moyen  de faire remonter mon avis</a:t>
            </a:r>
          </a:p>
          <a:p>
            <a:pPr marL="0" indent="0" algn="r">
              <a:spcBef>
                <a:spcPts val="700"/>
              </a:spcBef>
              <a:spcAft>
                <a:spcPts val="400"/>
              </a:spcAft>
              <a:buFont typeface="Lucida Sans Unicode" pitchFamily="34" charset="0"/>
              <a:buNone/>
              <a:defRPr/>
            </a:pPr>
            <a:r>
              <a:rPr lang="fr-FR" sz="1600" b="0" dirty="0" smtClean="0">
                <a:solidFill>
                  <a:schemeClr val="tx2"/>
                </a:solidFill>
                <a:latin typeface="+mn-lt"/>
              </a:rPr>
              <a:t>Je suis déçu, je pensais apprendre plus de choses</a:t>
            </a:r>
          </a:p>
          <a:p>
            <a:pPr marL="0" indent="0" algn="r">
              <a:spcBef>
                <a:spcPts val="700"/>
              </a:spcBef>
              <a:spcAft>
                <a:spcPts val="400"/>
              </a:spcAft>
              <a:buFont typeface="Lucida Sans Unicode" pitchFamily="34" charset="0"/>
              <a:buNone/>
              <a:defRPr/>
            </a:pPr>
            <a:r>
              <a:rPr lang="fr-FR" sz="1600" b="0" dirty="0" smtClean="0">
                <a:solidFill>
                  <a:schemeClr val="tx2"/>
                </a:solidFill>
                <a:latin typeface="+mn-lt"/>
              </a:rPr>
              <a:t>Je préfère une réunion en salle</a:t>
            </a:r>
          </a:p>
          <a:p>
            <a:pPr marL="0" indent="0" algn="r">
              <a:spcBef>
                <a:spcPts val="700"/>
              </a:spcBef>
              <a:spcAft>
                <a:spcPts val="400"/>
              </a:spcAft>
              <a:buFont typeface="Lucida Sans Unicode" pitchFamily="34" charset="0"/>
              <a:buNone/>
              <a:defRPr/>
            </a:pPr>
            <a:r>
              <a:rPr lang="fr-FR" sz="1600" b="0" dirty="0" smtClean="0">
                <a:solidFill>
                  <a:schemeClr val="tx2"/>
                </a:solidFill>
                <a:latin typeface="+mn-lt"/>
              </a:rPr>
              <a:t>Le travail demandé m’a semblé trop lourd</a:t>
            </a:r>
          </a:p>
          <a:p>
            <a:pPr marL="0" indent="0" algn="r">
              <a:spcBef>
                <a:spcPts val="400"/>
              </a:spcBef>
              <a:spcAft>
                <a:spcPts val="400"/>
              </a:spcAft>
              <a:buFont typeface="Lucida Sans Unicode" pitchFamily="34" charset="0"/>
              <a:buNone/>
              <a:defRPr/>
            </a:pPr>
            <a:r>
              <a:rPr lang="fr-FR" sz="1600" b="0" dirty="0" smtClean="0">
                <a:solidFill>
                  <a:schemeClr val="tx2"/>
                </a:solidFill>
                <a:latin typeface="+mn-lt"/>
              </a:rPr>
              <a:t>J’aurais préféré contribuer de façon plus anonyme</a:t>
            </a:r>
          </a:p>
          <a:p>
            <a:pPr marL="0" indent="0" algn="r">
              <a:spcBef>
                <a:spcPts val="700"/>
              </a:spcBef>
              <a:spcAft>
                <a:spcPts val="400"/>
              </a:spcAft>
              <a:buFont typeface="Lucida Sans Unicode" pitchFamily="34" charset="0"/>
              <a:buNone/>
              <a:defRPr/>
            </a:pPr>
            <a:r>
              <a:rPr lang="fr-FR" sz="1600" b="0" dirty="0" smtClean="0">
                <a:solidFill>
                  <a:schemeClr val="tx2"/>
                </a:solidFill>
                <a:latin typeface="+mn-lt"/>
              </a:rPr>
              <a:t>J’ai apprécié la documentation mise à disposition</a:t>
            </a:r>
          </a:p>
          <a:p>
            <a:pPr marL="0" indent="0" algn="r">
              <a:lnSpc>
                <a:spcPts val="1200"/>
              </a:lnSpc>
              <a:spcBef>
                <a:spcPts val="700"/>
              </a:spcBef>
              <a:spcAft>
                <a:spcPts val="400"/>
              </a:spcAft>
              <a:buFont typeface="Lucida Sans Unicode" pitchFamily="34" charset="0"/>
              <a:buNone/>
              <a:defRPr/>
            </a:pPr>
            <a:r>
              <a:rPr lang="fr-FR" sz="1600" b="0" dirty="0" smtClean="0">
                <a:solidFill>
                  <a:schemeClr val="tx2"/>
                </a:solidFill>
                <a:latin typeface="+mn-lt"/>
              </a:rPr>
              <a:t>Je ne me retrouve pas dans les idées émises par le groupe</a:t>
            </a:r>
          </a:p>
          <a:p>
            <a:pPr marL="0" indent="0" algn="r">
              <a:spcBef>
                <a:spcPts val="400"/>
              </a:spcBef>
              <a:spcAft>
                <a:spcPts val="400"/>
              </a:spcAft>
              <a:buFont typeface="Lucida Sans Unicode" pitchFamily="34" charset="0"/>
              <a:buNone/>
              <a:defRPr/>
            </a:pPr>
            <a:endParaRPr lang="fr-FR" sz="1600" b="0" dirty="0" smtClean="0"/>
          </a:p>
          <a:p>
            <a:pPr marL="0" indent="0" algn="r">
              <a:spcBef>
                <a:spcPts val="400"/>
              </a:spcBef>
              <a:spcAft>
                <a:spcPts val="400"/>
              </a:spcAft>
              <a:buFont typeface="Lucida Sans Unicode" pitchFamily="34" charset="0"/>
              <a:buNone/>
              <a:defRPr/>
            </a:pPr>
            <a:endParaRPr lang="fr-FR" sz="1600" b="0" dirty="0" smtClean="0"/>
          </a:p>
          <a:p>
            <a:pPr marL="0" indent="0" algn="r">
              <a:spcBef>
                <a:spcPts val="0"/>
              </a:spcBef>
              <a:buFont typeface="Lucida Sans Unicode" pitchFamily="34" charset="0"/>
              <a:buNone/>
              <a:defRPr/>
            </a:pPr>
            <a:endParaRPr lang="fr-FR" sz="1400" b="0" dirty="0" smtClean="0"/>
          </a:p>
          <a:p>
            <a:pPr marL="0" indent="0" algn="r">
              <a:spcBef>
                <a:spcPts val="0"/>
              </a:spcBef>
              <a:buFont typeface="Lucida Sans Unicode" pitchFamily="34" charset="0"/>
              <a:buNone/>
              <a:defRPr/>
            </a:pPr>
            <a:endParaRPr lang="fr-FR" sz="1400" b="0" dirty="0" smtClean="0"/>
          </a:p>
          <a:p>
            <a:pPr marL="0" indent="0" algn="r">
              <a:spcBef>
                <a:spcPts val="0"/>
              </a:spcBef>
              <a:buFont typeface="Lucida Sans Unicode" pitchFamily="34" charset="0"/>
              <a:buNone/>
              <a:defRPr/>
            </a:pPr>
            <a:endParaRPr lang="fr-FR" sz="1400" b="0" dirty="0"/>
          </a:p>
        </p:txBody>
      </p:sp>
      <p:sp>
        <p:nvSpPr>
          <p:cNvPr id="6" name="ZoneTexte 5"/>
          <p:cNvSpPr txBox="1"/>
          <p:nvPr/>
        </p:nvSpPr>
        <p:spPr>
          <a:xfrm>
            <a:off x="323528" y="1268760"/>
            <a:ext cx="8648142" cy="77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chemeClr val="tx2"/>
                </a:solidFill>
              </a:rPr>
              <a:t>Parmi les phrases suivantes, quelles sont celles qui reflètent le mieux votre avis sur ce mode d’échanges ?</a:t>
            </a:r>
            <a:endParaRPr lang="fr-FR" sz="1600" b="1" dirty="0">
              <a:solidFill>
                <a:schemeClr val="tx2"/>
              </a:solidFill>
            </a:endParaRPr>
          </a:p>
        </p:txBody>
      </p:sp>
      <p:sp>
        <p:nvSpPr>
          <p:cNvPr id="8" name="Rectangle 15"/>
          <p:cNvSpPr>
            <a:spLocks noChangeArrowheads="1"/>
          </p:cNvSpPr>
          <p:nvPr/>
        </p:nvSpPr>
        <p:spPr bwMode="auto">
          <a:xfrm>
            <a:off x="5868144" y="2040140"/>
            <a:ext cx="2084641" cy="284734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r>
              <a:rPr lang="fr-FR" sz="1400" b="1" dirty="0" smtClean="0">
                <a:solidFill>
                  <a:schemeClr val="bg1"/>
                </a:solidFill>
              </a:rPr>
              <a:t>58 %</a:t>
            </a:r>
            <a:endParaRPr lang="fr-FR" sz="1400" b="1" dirty="0">
              <a:solidFill>
                <a:schemeClr val="bg1"/>
              </a:solidFill>
            </a:endParaRPr>
          </a:p>
        </p:txBody>
      </p:sp>
      <p:sp>
        <p:nvSpPr>
          <p:cNvPr id="9" name="Rectangle 15"/>
          <p:cNvSpPr>
            <a:spLocks noChangeArrowheads="1"/>
          </p:cNvSpPr>
          <p:nvPr/>
        </p:nvSpPr>
        <p:spPr bwMode="auto">
          <a:xfrm>
            <a:off x="5868144" y="2420004"/>
            <a:ext cx="2248615" cy="284734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r>
              <a:rPr lang="fr-FR" sz="1400" b="1" dirty="0" smtClean="0">
                <a:solidFill>
                  <a:schemeClr val="bg1"/>
                </a:solidFill>
              </a:rPr>
              <a:t>61 %</a:t>
            </a:r>
            <a:endParaRPr lang="fr-FR" sz="1400" b="1" dirty="0">
              <a:solidFill>
                <a:schemeClr val="bg1"/>
              </a:solidFill>
            </a:endParaRPr>
          </a:p>
        </p:txBody>
      </p:sp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5868144" y="2799868"/>
            <a:ext cx="1800199" cy="284734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r>
              <a:rPr lang="fr-FR" sz="1400" b="1" dirty="0" smtClean="0">
                <a:solidFill>
                  <a:schemeClr val="bg1"/>
                </a:solidFill>
              </a:rPr>
              <a:t>51 %</a:t>
            </a:r>
            <a:endParaRPr lang="fr-FR" sz="1400" b="1" dirty="0">
              <a:solidFill>
                <a:schemeClr val="bg1"/>
              </a:solidFill>
            </a:endParaRPr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5868144" y="3179568"/>
            <a:ext cx="3184720" cy="284734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r>
              <a:rPr lang="fr-FR" sz="1400" b="1" dirty="0" smtClean="0">
                <a:solidFill>
                  <a:schemeClr val="bg1"/>
                </a:solidFill>
              </a:rPr>
              <a:t>73 %</a:t>
            </a:r>
            <a:endParaRPr lang="fr-FR" sz="1400" b="1" dirty="0">
              <a:solidFill>
                <a:schemeClr val="bg1"/>
              </a:solidFill>
            </a:endParaRPr>
          </a:p>
        </p:txBody>
      </p:sp>
      <p:sp>
        <p:nvSpPr>
          <p:cNvPr id="12" name="Rectangle 15"/>
          <p:cNvSpPr>
            <a:spLocks noChangeArrowheads="1"/>
          </p:cNvSpPr>
          <p:nvPr/>
        </p:nvSpPr>
        <p:spPr bwMode="auto">
          <a:xfrm>
            <a:off x="5868144" y="3559432"/>
            <a:ext cx="1471373" cy="284734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r>
              <a:rPr lang="fr-FR" sz="1400" b="1" dirty="0" smtClean="0">
                <a:solidFill>
                  <a:schemeClr val="bg1"/>
                </a:solidFill>
              </a:rPr>
              <a:t>45 %</a:t>
            </a:r>
            <a:endParaRPr lang="fr-FR" sz="1400" b="1" dirty="0">
              <a:solidFill>
                <a:schemeClr val="bg1"/>
              </a:solidFill>
            </a:endParaRPr>
          </a:p>
        </p:txBody>
      </p:sp>
      <p:grpSp>
        <p:nvGrpSpPr>
          <p:cNvPr id="13" name="Groupe 12"/>
          <p:cNvGrpSpPr/>
          <p:nvPr/>
        </p:nvGrpSpPr>
        <p:grpSpPr>
          <a:xfrm>
            <a:off x="5868144" y="3939303"/>
            <a:ext cx="298443" cy="307777"/>
            <a:chOff x="4705605" y="4797276"/>
            <a:chExt cx="298443" cy="233372"/>
          </a:xfrm>
        </p:grpSpPr>
        <p:sp>
          <p:nvSpPr>
            <p:cNvPr id="27" name="Rectangle 15"/>
            <p:cNvSpPr>
              <a:spLocks noChangeArrowheads="1"/>
            </p:cNvSpPr>
            <p:nvPr/>
          </p:nvSpPr>
          <p:spPr bwMode="auto">
            <a:xfrm>
              <a:off x="4705605" y="4797276"/>
              <a:ext cx="154427" cy="2159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0" hangingPunct="0"/>
              <a:r>
                <a:rPr lang="fr-FR" sz="1400" b="1" dirty="0" smtClean="0">
                  <a:solidFill>
                    <a:schemeClr val="bg1"/>
                  </a:solidFill>
                </a:rPr>
                <a:t>5</a:t>
              </a:r>
              <a:endParaRPr lang="fr-FR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4788024" y="4797276"/>
              <a:ext cx="216024" cy="2333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 smtClean="0">
                  <a:solidFill>
                    <a:srgbClr val="FF0000"/>
                  </a:solidFill>
                </a:rPr>
                <a:t>%</a:t>
              </a:r>
              <a:endParaRPr lang="fr-FR" sz="1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4" name="Groupe 13"/>
          <p:cNvGrpSpPr/>
          <p:nvPr/>
        </p:nvGrpSpPr>
        <p:grpSpPr>
          <a:xfrm>
            <a:off x="5868144" y="4345451"/>
            <a:ext cx="592434" cy="322164"/>
            <a:chOff x="4699646" y="5085308"/>
            <a:chExt cx="592434" cy="244281"/>
          </a:xfrm>
        </p:grpSpPr>
        <p:sp>
          <p:nvSpPr>
            <p:cNvPr id="25" name="Rectangle 15"/>
            <p:cNvSpPr>
              <a:spLocks noChangeArrowheads="1"/>
            </p:cNvSpPr>
            <p:nvPr/>
          </p:nvSpPr>
          <p:spPr bwMode="auto">
            <a:xfrm>
              <a:off x="4699646" y="5085308"/>
              <a:ext cx="448417" cy="2159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r" eaLnBrk="0" hangingPunct="0"/>
              <a:r>
                <a:rPr lang="fr-FR" sz="1400" b="1" dirty="0" smtClean="0">
                  <a:solidFill>
                    <a:schemeClr val="bg1"/>
                  </a:solidFill>
                </a:rPr>
                <a:t>11</a:t>
              </a:r>
              <a:endParaRPr lang="fr-FR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5076056" y="5096217"/>
              <a:ext cx="216024" cy="2333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 smtClean="0">
                  <a:solidFill>
                    <a:srgbClr val="FF0000"/>
                  </a:solidFill>
                </a:rPr>
                <a:t>%</a:t>
              </a:r>
              <a:endParaRPr lang="fr-FR" sz="1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5" name="Groupe 14"/>
          <p:cNvGrpSpPr/>
          <p:nvPr/>
        </p:nvGrpSpPr>
        <p:grpSpPr>
          <a:xfrm>
            <a:off x="5868144" y="4719878"/>
            <a:ext cx="298443" cy="307777"/>
            <a:chOff x="4705605" y="4797276"/>
            <a:chExt cx="298443" cy="233372"/>
          </a:xfrm>
        </p:grpSpPr>
        <p:sp>
          <p:nvSpPr>
            <p:cNvPr id="23" name="Rectangle 15"/>
            <p:cNvSpPr>
              <a:spLocks noChangeArrowheads="1"/>
            </p:cNvSpPr>
            <p:nvPr/>
          </p:nvSpPr>
          <p:spPr bwMode="auto">
            <a:xfrm>
              <a:off x="4705605" y="4797276"/>
              <a:ext cx="154427" cy="2159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0" hangingPunct="0"/>
              <a:r>
                <a:rPr lang="fr-FR" sz="1400" b="1" dirty="0" smtClean="0">
                  <a:solidFill>
                    <a:schemeClr val="bg1"/>
                  </a:solidFill>
                </a:rPr>
                <a:t>5</a:t>
              </a:r>
              <a:endParaRPr lang="fr-FR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4788024" y="4797276"/>
              <a:ext cx="216024" cy="2333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 smtClean="0">
                  <a:solidFill>
                    <a:srgbClr val="FF0000"/>
                  </a:solidFill>
                </a:rPr>
                <a:t>%</a:t>
              </a:r>
              <a:endParaRPr lang="fr-FR" sz="1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5868144" y="5465212"/>
            <a:ext cx="916469" cy="284734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r>
              <a:rPr lang="fr-FR" sz="1400" b="1" dirty="0" smtClean="0">
                <a:solidFill>
                  <a:schemeClr val="bg1"/>
                </a:solidFill>
              </a:rPr>
              <a:t>31 %</a:t>
            </a:r>
            <a:endParaRPr lang="fr-FR" sz="1400" b="1" dirty="0">
              <a:solidFill>
                <a:schemeClr val="bg1"/>
              </a:solidFill>
            </a:endParaRPr>
          </a:p>
        </p:txBody>
      </p:sp>
      <p:grpSp>
        <p:nvGrpSpPr>
          <p:cNvPr id="17" name="Groupe 16"/>
          <p:cNvGrpSpPr/>
          <p:nvPr/>
        </p:nvGrpSpPr>
        <p:grpSpPr>
          <a:xfrm>
            <a:off x="5868144" y="5837823"/>
            <a:ext cx="592434" cy="322164"/>
            <a:chOff x="4699646" y="5085308"/>
            <a:chExt cx="592434" cy="244281"/>
          </a:xfrm>
        </p:grpSpPr>
        <p:sp>
          <p:nvSpPr>
            <p:cNvPr id="21" name="Rectangle 15"/>
            <p:cNvSpPr>
              <a:spLocks noChangeArrowheads="1"/>
            </p:cNvSpPr>
            <p:nvPr/>
          </p:nvSpPr>
          <p:spPr bwMode="auto">
            <a:xfrm>
              <a:off x="4699646" y="5085308"/>
              <a:ext cx="448417" cy="2159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r" eaLnBrk="0" hangingPunct="0"/>
              <a:r>
                <a:rPr lang="fr-FR" sz="1400" b="1" dirty="0" smtClean="0">
                  <a:solidFill>
                    <a:schemeClr val="bg1"/>
                  </a:solidFill>
                </a:rPr>
                <a:t>12</a:t>
              </a:r>
              <a:endParaRPr lang="fr-FR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5076056" y="5096217"/>
              <a:ext cx="216024" cy="2333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 smtClean="0">
                  <a:solidFill>
                    <a:srgbClr val="FF0000"/>
                  </a:solidFill>
                </a:rPr>
                <a:t>%</a:t>
              </a:r>
              <a:endParaRPr lang="fr-FR" sz="1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8" name="Groupe 17"/>
          <p:cNvGrpSpPr/>
          <p:nvPr/>
        </p:nvGrpSpPr>
        <p:grpSpPr>
          <a:xfrm>
            <a:off x="5868144" y="5085191"/>
            <a:ext cx="298443" cy="307777"/>
            <a:chOff x="4705605" y="4797276"/>
            <a:chExt cx="298443" cy="233372"/>
          </a:xfrm>
        </p:grpSpPr>
        <p:sp>
          <p:nvSpPr>
            <p:cNvPr id="19" name="Rectangle 15"/>
            <p:cNvSpPr>
              <a:spLocks noChangeArrowheads="1"/>
            </p:cNvSpPr>
            <p:nvPr/>
          </p:nvSpPr>
          <p:spPr bwMode="auto">
            <a:xfrm>
              <a:off x="4705605" y="4797276"/>
              <a:ext cx="154427" cy="2159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0" hangingPunct="0"/>
              <a:r>
                <a:rPr lang="fr-FR" sz="1400" b="1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4788024" y="4797276"/>
              <a:ext cx="216024" cy="2333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 smtClean="0">
                  <a:solidFill>
                    <a:srgbClr val="FF0000"/>
                  </a:solidFill>
                </a:rPr>
                <a:t>%</a:t>
              </a:r>
              <a:endParaRPr lang="fr-FR" sz="14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889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Deux points majeurs : une satisfaction d’avoir pu s’exprimer « Merci » « apprécié » et le souhait que ce « travail » ne reste pas lettre morte (on « espère »….).</a:t>
            </a:r>
          </a:p>
          <a:p>
            <a:endParaRPr lang="fr-FR" i="1" dirty="0" smtClean="0"/>
          </a:p>
        </p:txBody>
      </p:sp>
      <p:sp>
        <p:nvSpPr>
          <p:cNvPr id="25603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8942BCA0-0DB2-4D38-B953-7F275CCB3F82}" type="slidenum">
              <a:rPr lang="fr-FR" sz="1000" smtClean="0">
                <a:solidFill>
                  <a:schemeClr val="bg1"/>
                </a:solidFill>
              </a:rPr>
              <a:pPr/>
              <a:t>22</a:t>
            </a:fld>
            <a:endParaRPr lang="fr-FR" sz="1400" smtClean="0">
              <a:solidFill>
                <a:schemeClr val="bg1"/>
              </a:solidFill>
            </a:endParaRPr>
          </a:p>
        </p:txBody>
      </p:sp>
      <p:sp>
        <p:nvSpPr>
          <p:cNvPr id="25604" name="Titre 3"/>
          <p:cNvSpPr>
            <a:spLocks noGrp="1"/>
          </p:cNvSpPr>
          <p:nvPr>
            <p:ph type="title"/>
          </p:nvPr>
        </p:nvSpPr>
        <p:spPr bwMode="auto">
          <a:xfrm>
            <a:off x="381000" y="163488"/>
            <a:ext cx="7935913" cy="457200"/>
          </a:xfr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dirty="0" smtClean="0"/>
              <a:t>En guise de conclusion</a:t>
            </a:r>
          </a:p>
        </p:txBody>
      </p:sp>
      <p:pic>
        <p:nvPicPr>
          <p:cNvPr id="25605" name="Image 4" descr="C:\Users\fanny.duperier\Desktop\nuage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773238"/>
            <a:ext cx="8124825" cy="431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 bwMode="auto">
          <a:xfrm>
            <a:off x="0" y="0"/>
            <a:ext cx="9144000" cy="62373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38EBE2-6761-4505-9A15-065F55305651}" type="slidenum">
              <a:rPr lang="fr-FR" smtClean="0"/>
              <a:pPr>
                <a:defRPr/>
              </a:pPr>
              <a:t>23</a:t>
            </a:fld>
            <a:endParaRPr lang="fr-FR" sz="1400"/>
          </a:p>
        </p:txBody>
      </p:sp>
      <p:sp>
        <p:nvSpPr>
          <p:cNvPr id="5" name="Rectangle 4"/>
          <p:cNvSpPr/>
          <p:nvPr/>
        </p:nvSpPr>
        <p:spPr>
          <a:xfrm>
            <a:off x="3387488" y="692696"/>
            <a:ext cx="1761958" cy="17619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5141383" y="692696"/>
            <a:ext cx="1761958" cy="176195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6902650" y="692696"/>
            <a:ext cx="1761958" cy="17619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3387488" y="2453206"/>
            <a:ext cx="1761958" cy="176195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5141383" y="2453206"/>
            <a:ext cx="1761958" cy="17619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6902650" y="2453206"/>
            <a:ext cx="1761958" cy="1761958"/>
          </a:xfrm>
          <a:prstGeom prst="rect">
            <a:avLst/>
          </a:prstGeom>
          <a:solidFill>
            <a:srgbClr val="EFEFF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1632836" y="4212769"/>
            <a:ext cx="1761958" cy="17619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5141383" y="4212769"/>
            <a:ext cx="1761958" cy="1761958"/>
          </a:xfrm>
          <a:prstGeom prst="rect">
            <a:avLst/>
          </a:prstGeom>
          <a:solidFill>
            <a:srgbClr val="EFEFF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6902650" y="4212769"/>
            <a:ext cx="1761958" cy="17619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4430700"/>
            <a:ext cx="1073994" cy="1073994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3491880" y="2549355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fr-FR" sz="3600" b="1" dirty="0" smtClean="0">
                <a:solidFill>
                  <a:schemeClr val="bg1">
                    <a:lumMod val="50000"/>
                  </a:schemeClr>
                </a:solidFill>
              </a:rPr>
              <a:t>Annexes</a:t>
            </a:r>
            <a:endParaRPr lang="fr-FR" sz="3600" b="1" kern="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971601" y="4221088"/>
            <a:ext cx="619268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fr-FR" sz="1800" b="1" dirty="0" smtClean="0">
                <a:solidFill>
                  <a:schemeClr val="tx2"/>
                </a:solidFill>
              </a:rPr>
              <a:t>Le regard du groupe complémentaire</a:t>
            </a:r>
          </a:p>
          <a:p>
            <a:endParaRPr lang="fr-FR" sz="800" b="1" dirty="0" smtClean="0">
              <a:solidFill>
                <a:schemeClr val="tx2"/>
              </a:solidFill>
            </a:endParaRPr>
          </a:p>
          <a:p>
            <a:r>
              <a:rPr lang="fr-FR" sz="1800" b="1" dirty="0" smtClean="0">
                <a:solidFill>
                  <a:schemeClr val="tx2"/>
                </a:solidFill>
              </a:rPr>
              <a:t>2. Détail des votes aux questions du jour </a:t>
            </a:r>
          </a:p>
          <a:p>
            <a:r>
              <a:rPr lang="fr-FR" sz="1800" b="1" dirty="0" smtClean="0">
                <a:solidFill>
                  <a:schemeClr val="tx2"/>
                </a:solidFill>
              </a:rPr>
              <a:t>(groupes qualitatifs et groupe complémentaire)</a:t>
            </a:r>
            <a:endParaRPr lang="fr-FR" sz="1800" b="1" dirty="0">
              <a:solidFill>
                <a:schemeClr val="tx2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624262" y="2454654"/>
            <a:ext cx="1761958" cy="1761958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86228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00759186"/>
              </p:ext>
            </p:extLst>
          </p:nvPr>
        </p:nvGraphicFramePr>
        <p:xfrm>
          <a:off x="258763" y="1120775"/>
          <a:ext cx="8610600" cy="50292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Espace réservé du numéro de diapositive 2"/>
          <p:cNvSpPr>
            <a:spLocks noGrp="1"/>
          </p:cNvSpPr>
          <p:nvPr>
            <p:ph type="sldNum" sz="quarter" idx="4294967295"/>
          </p:nvPr>
        </p:nvSpPr>
        <p:spPr>
          <a:xfrm>
            <a:off x="8610600" y="6324600"/>
            <a:ext cx="381000" cy="381000"/>
          </a:xfrm>
          <a:prstGeom prst="rect">
            <a:avLst/>
          </a:prstGeom>
        </p:spPr>
        <p:txBody>
          <a:bodyPr/>
          <a:lstStyle/>
          <a:p>
            <a:fld id="{256B8FE6-C524-4C3B-8E4F-01D418847D60}" type="slidenum">
              <a:rPr lang="fr-FR" smtClean="0"/>
              <a:pPr/>
              <a:t>24</a:t>
            </a:fld>
            <a:endParaRPr lang="fr-FR" sz="140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81000" y="56864"/>
            <a:ext cx="8439472" cy="457200"/>
          </a:xfrm>
        </p:spPr>
        <p:txBody>
          <a:bodyPr/>
          <a:lstStyle/>
          <a:p>
            <a:r>
              <a:rPr lang="fr-FR" b="1" dirty="0" smtClean="0"/>
              <a:t>Jour 1 : </a:t>
            </a:r>
            <a:r>
              <a:rPr lang="fr-FR" dirty="0" smtClean="0"/>
              <a:t>Les points faibles - Le </a:t>
            </a:r>
            <a:r>
              <a:rPr lang="fr-FR" dirty="0"/>
              <a:t>regard du groupe complémentaire</a:t>
            </a: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74676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881841031"/>
              </p:ext>
            </p:extLst>
          </p:nvPr>
        </p:nvGraphicFramePr>
        <p:xfrm>
          <a:off x="258763" y="1120775"/>
          <a:ext cx="8610600" cy="50292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Espace réservé du numéro de diapositive 2"/>
          <p:cNvSpPr>
            <a:spLocks noGrp="1"/>
          </p:cNvSpPr>
          <p:nvPr>
            <p:ph type="sldNum" sz="quarter" idx="4294967295"/>
          </p:nvPr>
        </p:nvSpPr>
        <p:spPr>
          <a:xfrm>
            <a:off x="8610600" y="6324600"/>
            <a:ext cx="381000" cy="381000"/>
          </a:xfrm>
          <a:prstGeom prst="rect">
            <a:avLst/>
          </a:prstGeom>
        </p:spPr>
        <p:txBody>
          <a:bodyPr/>
          <a:lstStyle/>
          <a:p>
            <a:fld id="{256B8FE6-C524-4C3B-8E4F-01D418847D60}" type="slidenum">
              <a:rPr lang="fr-FR" smtClean="0"/>
              <a:pPr/>
              <a:t>25</a:t>
            </a:fld>
            <a:endParaRPr lang="fr-FR" sz="140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81000" y="56864"/>
            <a:ext cx="8763000" cy="457200"/>
          </a:xfrm>
        </p:spPr>
        <p:txBody>
          <a:bodyPr/>
          <a:lstStyle/>
          <a:p>
            <a:r>
              <a:rPr lang="fr-FR" b="1" dirty="0" smtClean="0"/>
              <a:t>Jour 1 </a:t>
            </a:r>
            <a:r>
              <a:rPr lang="fr-FR" dirty="0"/>
              <a:t>:</a:t>
            </a:r>
            <a:r>
              <a:rPr lang="fr-FR" dirty="0" smtClean="0"/>
              <a:t> Les points forts - Le </a:t>
            </a:r>
            <a:r>
              <a:rPr lang="fr-FR" dirty="0"/>
              <a:t>regard du groupe complémentaire</a:t>
            </a: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9447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142394807"/>
              </p:ext>
            </p:extLst>
          </p:nvPr>
        </p:nvGraphicFramePr>
        <p:xfrm>
          <a:off x="258763" y="1120775"/>
          <a:ext cx="8610600" cy="50292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Espace réservé du numéro de diapositive 2"/>
          <p:cNvSpPr>
            <a:spLocks noGrp="1"/>
          </p:cNvSpPr>
          <p:nvPr>
            <p:ph type="sldNum" sz="quarter" idx="4294967295"/>
          </p:nvPr>
        </p:nvSpPr>
        <p:spPr>
          <a:xfrm>
            <a:off x="8610600" y="6324600"/>
            <a:ext cx="381000" cy="381000"/>
          </a:xfrm>
          <a:prstGeom prst="rect">
            <a:avLst/>
          </a:prstGeom>
        </p:spPr>
        <p:txBody>
          <a:bodyPr/>
          <a:lstStyle/>
          <a:p>
            <a:fld id="{256B8FE6-C524-4C3B-8E4F-01D418847D60}" type="slidenum">
              <a:rPr lang="fr-FR" smtClean="0"/>
              <a:pPr/>
              <a:t>26</a:t>
            </a:fld>
            <a:endParaRPr lang="fr-FR" sz="140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81000" y="56864"/>
            <a:ext cx="8655496" cy="457200"/>
          </a:xfrm>
        </p:spPr>
        <p:txBody>
          <a:bodyPr/>
          <a:lstStyle/>
          <a:p>
            <a:r>
              <a:rPr lang="fr-FR" b="1" dirty="0" smtClean="0"/>
              <a:t>Jour 2 :</a:t>
            </a:r>
            <a:r>
              <a:rPr lang="fr-FR" dirty="0" smtClean="0"/>
              <a:t> Pourquoi évaluer ? – </a:t>
            </a:r>
            <a:br>
              <a:rPr lang="fr-FR" dirty="0" smtClean="0"/>
            </a:br>
            <a:r>
              <a:rPr lang="fr-FR" dirty="0" smtClean="0"/>
              <a:t>Le </a:t>
            </a:r>
            <a:r>
              <a:rPr lang="fr-FR" dirty="0"/>
              <a:t>regard du groupe complémentaire</a:t>
            </a: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68721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961011484"/>
              </p:ext>
            </p:extLst>
          </p:nvPr>
        </p:nvGraphicFramePr>
        <p:xfrm>
          <a:off x="258763" y="1120775"/>
          <a:ext cx="8610600" cy="50292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Espace réservé du numéro de diapositive 2"/>
          <p:cNvSpPr>
            <a:spLocks noGrp="1"/>
          </p:cNvSpPr>
          <p:nvPr>
            <p:ph type="sldNum" sz="quarter" idx="4294967295"/>
          </p:nvPr>
        </p:nvSpPr>
        <p:spPr>
          <a:xfrm>
            <a:off x="8610600" y="6324600"/>
            <a:ext cx="381000" cy="381000"/>
          </a:xfrm>
          <a:prstGeom prst="rect">
            <a:avLst/>
          </a:prstGeom>
        </p:spPr>
        <p:txBody>
          <a:bodyPr/>
          <a:lstStyle/>
          <a:p>
            <a:fld id="{256B8FE6-C524-4C3B-8E4F-01D418847D60}" type="slidenum">
              <a:rPr lang="fr-FR" smtClean="0"/>
              <a:pPr/>
              <a:t>27</a:t>
            </a:fld>
            <a:endParaRPr lang="fr-FR" sz="140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81000" y="56864"/>
            <a:ext cx="8763000" cy="457200"/>
          </a:xfrm>
        </p:spPr>
        <p:txBody>
          <a:bodyPr/>
          <a:lstStyle/>
          <a:p>
            <a:r>
              <a:rPr lang="fr-FR" b="1" dirty="0" smtClean="0"/>
              <a:t>Jour 3 </a:t>
            </a:r>
            <a:r>
              <a:rPr lang="fr-FR" dirty="0" smtClean="0"/>
              <a:t>: Que doit-on évaluer ? – </a:t>
            </a:r>
            <a:br>
              <a:rPr lang="fr-FR" dirty="0" smtClean="0"/>
            </a:br>
            <a:r>
              <a:rPr lang="fr-FR" dirty="0" smtClean="0"/>
              <a:t>Le </a:t>
            </a:r>
            <a:r>
              <a:rPr lang="fr-FR" dirty="0"/>
              <a:t>regard du groupe complémentaire</a:t>
            </a: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62307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051504938"/>
              </p:ext>
            </p:extLst>
          </p:nvPr>
        </p:nvGraphicFramePr>
        <p:xfrm>
          <a:off x="258763" y="1120775"/>
          <a:ext cx="8610600" cy="50292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Espace réservé du numéro de diapositive 2"/>
          <p:cNvSpPr>
            <a:spLocks noGrp="1"/>
          </p:cNvSpPr>
          <p:nvPr>
            <p:ph type="sldNum" sz="quarter" idx="4294967295"/>
          </p:nvPr>
        </p:nvSpPr>
        <p:spPr>
          <a:xfrm>
            <a:off x="8610600" y="6324600"/>
            <a:ext cx="381000" cy="381000"/>
          </a:xfrm>
          <a:prstGeom prst="rect">
            <a:avLst/>
          </a:prstGeom>
        </p:spPr>
        <p:txBody>
          <a:bodyPr/>
          <a:lstStyle/>
          <a:p>
            <a:fld id="{256B8FE6-C524-4C3B-8E4F-01D418847D60}" type="slidenum">
              <a:rPr lang="fr-FR" smtClean="0"/>
              <a:pPr/>
              <a:t>28</a:t>
            </a:fld>
            <a:endParaRPr lang="fr-FR" sz="140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81000" y="56864"/>
            <a:ext cx="8295456" cy="457200"/>
          </a:xfrm>
        </p:spPr>
        <p:txBody>
          <a:bodyPr/>
          <a:lstStyle/>
          <a:p>
            <a:r>
              <a:rPr lang="fr-FR" b="1" dirty="0" smtClean="0"/>
              <a:t>Jour 4 </a:t>
            </a:r>
            <a:r>
              <a:rPr lang="fr-FR" dirty="0" smtClean="0"/>
              <a:t>: Les propositions - Le </a:t>
            </a:r>
            <a:r>
              <a:rPr lang="fr-FR" dirty="0"/>
              <a:t>regard du groupe complémentaire</a:t>
            </a: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919788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797214322"/>
              </p:ext>
            </p:extLst>
          </p:nvPr>
        </p:nvGraphicFramePr>
        <p:xfrm>
          <a:off x="323529" y="981921"/>
          <a:ext cx="8489699" cy="2239878"/>
        </p:xfrm>
        <a:graphic>
          <a:graphicData uri="http://schemas.openxmlformats.org/drawingml/2006/table">
            <a:tbl>
              <a:tblPr>
                <a:tableStyleId>{74C1A8A3-306A-4EB7-A6B1-4F7E0EB9C5D6}</a:tableStyleId>
              </a:tblPr>
              <a:tblGrid>
                <a:gridCol w="5402537"/>
                <a:gridCol w="514527"/>
                <a:gridCol w="514527"/>
                <a:gridCol w="514527"/>
                <a:gridCol w="514527"/>
                <a:gridCol w="514527"/>
                <a:gridCol w="514527"/>
              </a:tblGrid>
              <a:tr h="199633"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Que pensez-vous de l'évaluation par </a:t>
                      </a:r>
                      <a:r>
                        <a:rPr lang="fr-FR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note ?</a:t>
                      </a:r>
                      <a:endParaRPr lang="fr-FR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fr-FR" sz="1600" b="1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Compl</a:t>
                      </a:r>
                      <a:r>
                        <a:rPr lang="fr-FR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.</a:t>
                      </a:r>
                      <a:endParaRPr lang="fr-FR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fr-FR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Total </a:t>
                      </a:r>
                      <a:r>
                        <a:rPr lang="fr-FR" sz="16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quali</a:t>
                      </a:r>
                      <a:endParaRPr lang="fr-FR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fr-FR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Global</a:t>
                      </a:r>
                      <a:endParaRPr lang="fr-FR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87620"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La note doit être complétée par un système d'évaluation plus qualitatif</a:t>
                      </a:r>
                      <a:endParaRPr lang="fr-FR" sz="1600" b="0" i="0" u="none" strike="noStrike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193</a:t>
                      </a:r>
                      <a:endParaRPr lang="fr-FR" sz="1600" b="0" i="0" u="none" strike="noStrike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51%</a:t>
                      </a:r>
                      <a:endParaRPr lang="fr-FR" sz="1600" b="0" i="0" u="none" strike="noStrike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721</a:t>
                      </a:r>
                      <a:endParaRPr lang="fr-FR" sz="1600" b="0" i="0" u="none" strike="noStrike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58%</a:t>
                      </a:r>
                      <a:endParaRPr lang="fr-FR" sz="1600" b="1" i="0" u="none" strike="noStrike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914</a:t>
                      </a:r>
                      <a:endParaRPr lang="fr-FR" sz="1600" b="0" i="0" u="none" strike="noStrike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56%</a:t>
                      </a:r>
                      <a:endParaRPr lang="fr-FR" sz="1600" b="1" i="0" u="none" strike="noStrike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</a:tr>
              <a:tr h="395968"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u="none" strike="noStrike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La notation doit être supprimée et remplacée par un système d'évaluation plus qualitatif</a:t>
                      </a:r>
                      <a:endParaRPr lang="fr-FR" sz="1600" b="0" i="0" u="none" strike="noStrike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109</a:t>
                      </a:r>
                      <a:endParaRPr lang="fr-FR" sz="1600" b="0" i="0" u="none" strike="noStrike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29%</a:t>
                      </a:r>
                      <a:endParaRPr lang="fr-FR" sz="1600" b="0" i="0" u="none" strike="noStrike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363</a:t>
                      </a:r>
                      <a:endParaRPr lang="fr-FR" sz="1600" b="0" i="0" u="none" strike="noStrike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29%</a:t>
                      </a:r>
                      <a:endParaRPr lang="fr-FR" sz="1600" b="1" i="0" u="none" strike="noStrike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472</a:t>
                      </a:r>
                      <a:endParaRPr lang="fr-FR" sz="1600" b="0" i="0" u="none" strike="noStrike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29%</a:t>
                      </a:r>
                      <a:endParaRPr lang="fr-FR" sz="1600" b="1" i="0" u="none" strike="noStrike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</a:tr>
              <a:tr h="199633"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La note est nécessaire pour garantir l'équité de l'évaluation</a:t>
                      </a:r>
                      <a:endParaRPr lang="fr-FR" sz="1600" b="0" i="0" u="none" strike="noStrike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51</a:t>
                      </a:r>
                      <a:endParaRPr lang="fr-FR" sz="1600" b="0" i="0" u="none" strike="noStrike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13%</a:t>
                      </a:r>
                      <a:endParaRPr lang="fr-FR" sz="1600" b="0" i="0" u="none" strike="noStrike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121</a:t>
                      </a:r>
                      <a:endParaRPr lang="fr-FR" sz="1600" b="0" i="0" u="none" strike="noStrike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10%</a:t>
                      </a:r>
                      <a:endParaRPr lang="fr-FR" sz="1600" b="1" i="0" u="none" strike="noStrike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172</a:t>
                      </a:r>
                      <a:endParaRPr lang="fr-FR" sz="1600" b="0" i="0" u="none" strike="noStrike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11%</a:t>
                      </a:r>
                      <a:endParaRPr lang="fr-FR" sz="1600" b="1" i="0" u="none" strike="noStrike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</a:tr>
              <a:tr h="387620"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La note est un bon système pour gérer le grand nombre d'enseignants</a:t>
                      </a:r>
                      <a:endParaRPr lang="fr-FR" sz="1600" b="0" i="0" u="none" strike="noStrike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25</a:t>
                      </a:r>
                      <a:endParaRPr lang="fr-FR" sz="1600" b="0" i="0" u="none" strike="noStrike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7%</a:t>
                      </a:r>
                      <a:endParaRPr lang="fr-FR" sz="1600" b="0" i="0" u="none" strike="noStrike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39</a:t>
                      </a:r>
                      <a:endParaRPr lang="fr-FR" sz="1600" b="0" i="0" u="none" strike="noStrike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3%</a:t>
                      </a:r>
                      <a:endParaRPr lang="fr-FR" sz="1600" b="1" i="0" u="none" strike="noStrike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64</a:t>
                      </a:r>
                      <a:endParaRPr lang="fr-FR" sz="1600" b="0" i="0" u="none" strike="noStrike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4%</a:t>
                      </a:r>
                      <a:endParaRPr lang="fr-FR" sz="1600" b="1" i="0" u="none" strike="noStrike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</a:tr>
              <a:tr h="199633"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fr-FR" sz="1600" b="0" i="0" u="none" strike="noStrike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378</a:t>
                      </a:r>
                      <a:endParaRPr lang="fr-FR" sz="1600" b="0" i="0" u="none" strike="noStrike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u="none" strike="noStrike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fr-FR" sz="1600" b="0" i="0" u="none" strike="noStrike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1244</a:t>
                      </a:r>
                      <a:endParaRPr lang="fr-FR" sz="1600" b="0" i="0" u="none" strike="noStrike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u="none" strike="noStrike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fr-FR" sz="1600" b="1" i="0" u="none" strike="noStrike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1622</a:t>
                      </a:r>
                      <a:endParaRPr lang="fr-FR" sz="1600" b="1" i="0" u="none" strike="noStrike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fr-FR" sz="1600" b="1" i="0" u="none" strike="noStrike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</a:tr>
            </a:tbl>
          </a:graphicData>
        </a:graphic>
      </p:graphicFrame>
      <p:sp>
        <p:nvSpPr>
          <p:cNvPr id="3" name="Espace réservé du numéro de diapositive 2"/>
          <p:cNvSpPr>
            <a:spLocks noGrp="1"/>
          </p:cNvSpPr>
          <p:nvPr>
            <p:ph type="sldNum" sz="quarter" idx="4294967295"/>
          </p:nvPr>
        </p:nvSpPr>
        <p:spPr>
          <a:xfrm>
            <a:off x="8610600" y="6324600"/>
            <a:ext cx="381000" cy="381000"/>
          </a:xfrm>
          <a:prstGeom prst="rect">
            <a:avLst/>
          </a:prstGeom>
        </p:spPr>
        <p:txBody>
          <a:bodyPr/>
          <a:lstStyle/>
          <a:p>
            <a:fld id="{256B8FE6-C524-4C3B-8E4F-01D418847D60}" type="slidenum">
              <a:rPr lang="fr-FR" smtClean="0"/>
              <a:pPr/>
              <a:t>29</a:t>
            </a:fld>
            <a:endParaRPr lang="fr-FR" sz="140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Questions du jour (1/2)</a:t>
            </a:r>
            <a:endParaRPr lang="fr-FR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628071884"/>
              </p:ext>
            </p:extLst>
          </p:nvPr>
        </p:nvGraphicFramePr>
        <p:xfrm>
          <a:off x="323405" y="3501008"/>
          <a:ext cx="8497069" cy="2735111"/>
        </p:xfrm>
        <a:graphic>
          <a:graphicData uri="http://schemas.openxmlformats.org/drawingml/2006/table">
            <a:tbl>
              <a:tblPr>
                <a:tableStyleId>{74C1A8A3-306A-4EB7-A6B1-4F7E0EB9C5D6}</a:tableStyleId>
              </a:tblPr>
              <a:tblGrid>
                <a:gridCol w="5380591"/>
                <a:gridCol w="519413"/>
                <a:gridCol w="519413"/>
                <a:gridCol w="519413"/>
                <a:gridCol w="519413"/>
                <a:gridCol w="519413"/>
                <a:gridCol w="519413"/>
              </a:tblGrid>
              <a:tr h="128404"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La progression de carrière de l'enseignant devrait </a:t>
                      </a:r>
                      <a:r>
                        <a:rPr lang="fr-FR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dépendre…</a:t>
                      </a:r>
                      <a:endParaRPr lang="fr-FR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fr-FR" sz="1600" b="1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Compl</a:t>
                      </a:r>
                      <a:r>
                        <a:rPr lang="fr-FR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.</a:t>
                      </a:r>
                      <a:endParaRPr lang="fr-FR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fr-FR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Total </a:t>
                      </a:r>
                      <a:r>
                        <a:rPr lang="fr-FR" sz="16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quali</a:t>
                      </a:r>
                      <a:endParaRPr lang="fr-FR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fr-FR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Global</a:t>
                      </a:r>
                      <a:endParaRPr lang="fr-FR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28404"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Principalement de l'évaluation professionnelle mais aussi de l'ancienneté </a:t>
                      </a:r>
                      <a:endParaRPr lang="fr-FR" sz="16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137</a:t>
                      </a:r>
                      <a:endParaRPr lang="fr-FR" sz="16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29%</a:t>
                      </a:r>
                      <a:endParaRPr lang="fr-FR" sz="16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407</a:t>
                      </a:r>
                      <a:endParaRPr lang="fr-FR" sz="16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38%</a:t>
                      </a:r>
                      <a:endParaRPr lang="fr-FR" sz="16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544</a:t>
                      </a:r>
                      <a:endParaRPr lang="fr-FR" sz="16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35%</a:t>
                      </a:r>
                      <a:endParaRPr lang="fr-FR" sz="16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</a:tr>
              <a:tr h="128404"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A parité de l'évaluation professionnelle comme de l'ancienneté</a:t>
                      </a:r>
                      <a:endParaRPr lang="fr-FR" sz="16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173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37%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393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36%</a:t>
                      </a:r>
                      <a:endParaRPr lang="fr-FR" sz="16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566</a:t>
                      </a:r>
                      <a:endParaRPr lang="fr-FR" sz="16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37%</a:t>
                      </a:r>
                      <a:endParaRPr lang="fr-FR" sz="16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</a:tr>
              <a:tr h="128404"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De l'évaluation professionnelle seulement 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44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9%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127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12%</a:t>
                      </a:r>
                      <a:endParaRPr lang="fr-FR" sz="16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171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11%</a:t>
                      </a:r>
                      <a:endParaRPr lang="fr-FR" sz="16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</a:tr>
              <a:tr h="128404"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De l'ancienneté seulement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39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8%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57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5%</a:t>
                      </a:r>
                      <a:endParaRPr lang="fr-FR" sz="16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96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6%</a:t>
                      </a:r>
                      <a:endParaRPr lang="fr-FR" sz="16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</a:tr>
              <a:tr h="128404"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Principalement de l'ancienneté mais aussi de l'évaluation professionnelle</a:t>
                      </a:r>
                      <a:endParaRPr lang="fr-FR" sz="16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76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16%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93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9%</a:t>
                      </a:r>
                      <a:endParaRPr lang="fr-FR" sz="16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169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11%</a:t>
                      </a:r>
                      <a:endParaRPr lang="fr-FR" sz="16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</a:tr>
              <a:tr h="128404"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469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1077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1546</a:t>
                      </a:r>
                      <a:endParaRPr lang="fr-FR" sz="16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fr-FR" sz="16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86310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056044" y="3447363"/>
            <a:ext cx="5766101" cy="2376264"/>
          </a:xfrm>
        </p:spPr>
        <p:txBody>
          <a:bodyPr/>
          <a:lstStyle/>
          <a:p>
            <a:pPr lvl="1" algn="l"/>
            <a:r>
              <a:rPr lang="fr-FR" sz="1800" kern="1200" dirty="0">
                <a:ea typeface="+mn-ea"/>
              </a:rPr>
              <a:t>80 % des inscrits des groupes qualitatifs sont venus au moins une fois</a:t>
            </a:r>
          </a:p>
          <a:p>
            <a:pPr lvl="1" algn="l"/>
            <a:r>
              <a:rPr lang="fr-FR" sz="1800" dirty="0" smtClean="0"/>
              <a:t>Une participation stable </a:t>
            </a:r>
            <a:r>
              <a:rPr lang="fr-FR" sz="1800" dirty="0"/>
              <a:t>sur les 5 jours </a:t>
            </a:r>
            <a:endParaRPr lang="fr-FR" sz="1800" dirty="0" smtClean="0"/>
          </a:p>
          <a:p>
            <a:pPr lvl="2" algn="l"/>
            <a:r>
              <a:rPr lang="fr-FR" sz="1800" dirty="0" smtClean="0"/>
              <a:t>Une </a:t>
            </a:r>
            <a:r>
              <a:rPr lang="fr-FR" sz="1800" dirty="0"/>
              <a:t>petite baisse sur le 4</a:t>
            </a:r>
            <a:r>
              <a:rPr lang="fr-FR" sz="1800" baseline="30000" dirty="0"/>
              <a:t>ème</a:t>
            </a:r>
            <a:r>
              <a:rPr lang="fr-FR" sz="1800" dirty="0"/>
              <a:t> et 5</a:t>
            </a:r>
            <a:r>
              <a:rPr lang="fr-FR" sz="1800" baseline="30000" dirty="0"/>
              <a:t>ème</a:t>
            </a:r>
            <a:r>
              <a:rPr lang="fr-FR" sz="1800" dirty="0"/>
              <a:t> jour notamment les semaines du 4 et du 11 avril, du fait sans doute du début des vacances dans certaines </a:t>
            </a:r>
            <a:r>
              <a:rPr lang="fr-FR" sz="1800" dirty="0" smtClean="0"/>
              <a:t>zones</a:t>
            </a:r>
            <a:endParaRPr lang="fr-FR" sz="1800" dirty="0"/>
          </a:p>
          <a:p>
            <a:pPr lvl="1" algn="l"/>
            <a:r>
              <a:rPr lang="fr-FR" sz="1800" dirty="0"/>
              <a:t>6 467 contributions </a:t>
            </a:r>
            <a:r>
              <a:rPr lang="fr-FR" sz="1800" dirty="0" smtClean="0"/>
              <a:t>écrites déposées </a:t>
            </a:r>
            <a:r>
              <a:rPr lang="fr-FR" sz="1800" dirty="0"/>
              <a:t>par les groupes qualitatifs </a:t>
            </a:r>
            <a:r>
              <a:rPr lang="fr-FR" sz="1800" dirty="0" smtClean="0"/>
              <a:t>(1 473 pour le groupe complémentaire)</a:t>
            </a:r>
            <a:endParaRPr lang="fr-FR" sz="1800" dirty="0"/>
          </a:p>
          <a:p>
            <a:pPr lvl="2" algn="l"/>
            <a:r>
              <a:rPr lang="fr-FR" sz="1800" dirty="0"/>
              <a:t>Plus de 3 </a:t>
            </a:r>
            <a:r>
              <a:rPr lang="fr-FR" sz="1800" dirty="0" smtClean="0"/>
              <a:t>contributions par </a:t>
            </a:r>
            <a:r>
              <a:rPr lang="fr-FR" sz="1800" dirty="0"/>
              <a:t>participant </a:t>
            </a:r>
            <a:r>
              <a:rPr lang="fr-FR" sz="1800" dirty="0" smtClean="0"/>
              <a:t>effectif</a:t>
            </a:r>
          </a:p>
          <a:p>
            <a:pPr lvl="1" algn="l"/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294967295"/>
          </p:nvPr>
        </p:nvSpPr>
        <p:spPr>
          <a:xfrm>
            <a:off x="8610600" y="6324600"/>
            <a:ext cx="381000" cy="381000"/>
          </a:xfrm>
          <a:prstGeom prst="rect">
            <a:avLst/>
          </a:prstGeom>
        </p:spPr>
        <p:txBody>
          <a:bodyPr/>
          <a:lstStyle/>
          <a:p>
            <a:fld id="{256B8FE6-C524-4C3B-8E4F-01D418847D60}" type="slidenum">
              <a:rPr lang="fr-FR" smtClean="0"/>
              <a:pPr/>
              <a:t>3</a:t>
            </a:fld>
            <a:endParaRPr lang="fr-FR" sz="140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81000" y="163488"/>
            <a:ext cx="7935416" cy="457200"/>
          </a:xfrm>
        </p:spPr>
        <p:txBody>
          <a:bodyPr/>
          <a:lstStyle/>
          <a:p>
            <a:r>
              <a:rPr lang="fr-FR" dirty="0" smtClean="0"/>
              <a:t>La méthode des groupes qualitatifs (1/2)</a:t>
            </a:r>
            <a:endParaRPr lang="fr-FR" dirty="0"/>
          </a:p>
        </p:txBody>
      </p:sp>
      <p:sp>
        <p:nvSpPr>
          <p:cNvPr id="5" name="Triangle isocèle 44"/>
          <p:cNvSpPr>
            <a:spLocks noChangeArrowheads="1"/>
          </p:cNvSpPr>
          <p:nvPr/>
        </p:nvSpPr>
        <p:spPr bwMode="auto">
          <a:xfrm rot="5400000">
            <a:off x="2517819" y="1918391"/>
            <a:ext cx="1100137" cy="196850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fr-FR"/>
          </a:p>
        </p:txBody>
      </p:sp>
      <p:sp>
        <p:nvSpPr>
          <p:cNvPr id="6" name="Rectangle à coins arrondis 5"/>
          <p:cNvSpPr/>
          <p:nvPr/>
        </p:nvSpPr>
        <p:spPr bwMode="auto">
          <a:xfrm>
            <a:off x="205928" y="1409807"/>
            <a:ext cx="2808311" cy="1264914"/>
          </a:xfrm>
          <a:prstGeom prst="round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marL="0" lvl="1" algn="ctr" eaLnBrk="0" hangingPunct="0">
              <a:defRPr/>
            </a:pPr>
            <a:r>
              <a:rPr lang="fr-FR" sz="1600" b="1" dirty="0" smtClean="0">
                <a:solidFill>
                  <a:schemeClr val="bg1">
                    <a:lumMod val="65000"/>
                  </a:schemeClr>
                </a:solidFill>
                <a:cs typeface="+mn-cs"/>
              </a:rPr>
              <a:t>Une méthode d’écoute active </a:t>
            </a:r>
            <a:r>
              <a:rPr lang="fr-FR" sz="1600" b="1" dirty="0">
                <a:solidFill>
                  <a:schemeClr val="bg1">
                    <a:lumMod val="65000"/>
                  </a:schemeClr>
                </a:solidFill>
                <a:cs typeface="+mn-cs"/>
              </a:rPr>
              <a:t>inspirée de l’expérience des groupes qualitatifs en salle</a:t>
            </a:r>
          </a:p>
          <a:p>
            <a:pPr marL="0" lvl="1" algn="ctr" eaLnBrk="0" hangingPunct="0">
              <a:defRPr/>
            </a:pPr>
            <a:r>
              <a:rPr lang="fr-FR" sz="1600" b="1" dirty="0">
                <a:solidFill>
                  <a:schemeClr val="bg1">
                    <a:lumMod val="65000"/>
                  </a:schemeClr>
                </a:solidFill>
                <a:cs typeface="+mn-cs"/>
              </a:rPr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2988560" y="1303600"/>
            <a:ext cx="590392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3075" lvl="1" indent="-192088" defTabSz="1046163" eaLnBrk="0" hangingPunct="0">
              <a:spcBef>
                <a:spcPts val="600"/>
              </a:spcBef>
              <a:buSzPct val="90000"/>
              <a:buFont typeface="Wingdings" pitchFamily="2" charset="2"/>
              <a:buChar char="n"/>
            </a:pPr>
            <a:r>
              <a:rPr lang="fr-FR" sz="1800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Des animateurs réels </a:t>
            </a:r>
          </a:p>
          <a:p>
            <a:pPr marL="473075" lvl="1" indent="-192088" defTabSz="1046163" eaLnBrk="0" hangingPunct="0">
              <a:spcBef>
                <a:spcPts val="600"/>
              </a:spcBef>
              <a:buSzPct val="90000"/>
              <a:buFont typeface="Wingdings" pitchFamily="2" charset="2"/>
              <a:buChar char="n"/>
            </a:pPr>
            <a:r>
              <a:rPr lang="fr-FR" sz="18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Un </a:t>
            </a:r>
            <a:r>
              <a:rPr lang="fr-FR" sz="1800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complément quantitatif sous forme de « Questions du jour »</a:t>
            </a:r>
          </a:p>
          <a:p>
            <a:pPr marL="473075" lvl="1" indent="-192088" defTabSz="1046163" eaLnBrk="0" hangingPunct="0">
              <a:spcBef>
                <a:spcPts val="600"/>
              </a:spcBef>
              <a:buSzPct val="90000"/>
              <a:buFont typeface="Wingdings" pitchFamily="2" charset="2"/>
              <a:buChar char="n"/>
            </a:pPr>
            <a:r>
              <a:rPr lang="fr-FR" sz="1800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Un calendrier serré pour maintenir la dynamique d’échanges : 5 jours de 12 à 21 h</a:t>
            </a:r>
          </a:p>
        </p:txBody>
      </p:sp>
      <p:sp>
        <p:nvSpPr>
          <p:cNvPr id="8" name="Triangle isocèle 44"/>
          <p:cNvSpPr>
            <a:spLocks noChangeArrowheads="1"/>
          </p:cNvSpPr>
          <p:nvPr/>
        </p:nvSpPr>
        <p:spPr bwMode="auto">
          <a:xfrm rot="5400000">
            <a:off x="2419395" y="3880644"/>
            <a:ext cx="1100137" cy="196850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fr-FR"/>
          </a:p>
        </p:txBody>
      </p:sp>
      <p:sp>
        <p:nvSpPr>
          <p:cNvPr id="9" name="Rectangle à coins arrondis 8"/>
          <p:cNvSpPr/>
          <p:nvPr/>
        </p:nvSpPr>
        <p:spPr bwMode="auto">
          <a:xfrm>
            <a:off x="107504" y="3284984"/>
            <a:ext cx="2808311" cy="1264914"/>
          </a:xfrm>
          <a:prstGeom prst="round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r>
              <a:rPr lang="fr-FR" sz="1600" b="1" dirty="0" smtClean="0">
                <a:solidFill>
                  <a:schemeClr val="bg1">
                    <a:lumMod val="65000"/>
                  </a:schemeClr>
                </a:solidFill>
                <a:cs typeface="+mn-cs"/>
              </a:rPr>
              <a:t>Une </a:t>
            </a:r>
            <a:r>
              <a:rPr lang="fr-FR" sz="1600" b="1" dirty="0">
                <a:solidFill>
                  <a:schemeClr val="bg1">
                    <a:lumMod val="65000"/>
                  </a:schemeClr>
                </a:solidFill>
                <a:cs typeface="+mn-cs"/>
              </a:rPr>
              <a:t>participation active</a:t>
            </a: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31251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958218182"/>
              </p:ext>
            </p:extLst>
          </p:nvPr>
        </p:nvGraphicFramePr>
        <p:xfrm>
          <a:off x="323527" y="1412776"/>
          <a:ext cx="8496944" cy="1744645"/>
        </p:xfrm>
        <a:graphic>
          <a:graphicData uri="http://schemas.openxmlformats.org/drawingml/2006/table">
            <a:tbl>
              <a:tblPr>
                <a:tableStyleId>{EB9631B5-78F2-41C9-869B-9F39066F8104}</a:tableStyleId>
              </a:tblPr>
              <a:tblGrid>
                <a:gridCol w="5407148"/>
                <a:gridCol w="514966"/>
                <a:gridCol w="514966"/>
                <a:gridCol w="514966"/>
                <a:gridCol w="514966"/>
                <a:gridCol w="514966"/>
                <a:gridCol w="514966"/>
              </a:tblGrid>
              <a:tr h="40783"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Quelle utilisation devrait-on faire du référentiel des 10 compétences professionnelles ?</a:t>
                      </a:r>
                      <a:endParaRPr lang="fr-FR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fr-FR" sz="1600" b="1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Compl</a:t>
                      </a:r>
                      <a:r>
                        <a:rPr lang="fr-FR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.</a:t>
                      </a:r>
                      <a:endParaRPr lang="fr-FR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fr-FR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Total </a:t>
                      </a:r>
                      <a:r>
                        <a:rPr lang="fr-FR" sz="16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quali</a:t>
                      </a:r>
                      <a:endParaRPr lang="fr-FR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fr-FR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Global</a:t>
                      </a:r>
                      <a:endParaRPr lang="fr-FR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28404"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Ce n'est pas l'idéal mais ça a le mérite d'exister</a:t>
                      </a:r>
                      <a:endParaRPr lang="fr-FR" sz="16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176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51%</a:t>
                      </a:r>
                      <a:endParaRPr lang="fr-FR" sz="16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498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51%</a:t>
                      </a:r>
                      <a:endParaRPr lang="fr-FR" sz="16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674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51%</a:t>
                      </a:r>
                      <a:endParaRPr lang="fr-FR" sz="16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</a:tr>
              <a:tr h="128404"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Ce référentiel devrait être utilisé pour toutes les évaluations d'enseignant</a:t>
                      </a:r>
                      <a:endParaRPr lang="fr-FR" sz="16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91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27%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325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33%</a:t>
                      </a:r>
                      <a:endParaRPr lang="fr-FR" sz="16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416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31%</a:t>
                      </a:r>
                      <a:endParaRPr lang="fr-FR" sz="16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</a:tr>
              <a:tr h="128404"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Il ne me semble pas adapté à nos métiers</a:t>
                      </a:r>
                      <a:endParaRPr lang="fr-FR" sz="16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75</a:t>
                      </a:r>
                      <a:endParaRPr lang="fr-FR" sz="16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22%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163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17%</a:t>
                      </a:r>
                      <a:endParaRPr lang="fr-FR" sz="16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238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18%</a:t>
                      </a:r>
                      <a:endParaRPr lang="fr-FR" sz="16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</a:tr>
              <a:tr h="96950"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fr-FR" sz="16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342</a:t>
                      </a:r>
                      <a:endParaRPr lang="fr-FR" sz="16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fr-FR" sz="16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986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1328</a:t>
                      </a:r>
                      <a:endParaRPr lang="fr-FR" sz="16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fr-FR" sz="16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</a:tr>
            </a:tbl>
          </a:graphicData>
        </a:graphic>
      </p:graphicFrame>
      <p:sp>
        <p:nvSpPr>
          <p:cNvPr id="3" name="Espace réservé du numéro de diapositive 2"/>
          <p:cNvSpPr>
            <a:spLocks noGrp="1"/>
          </p:cNvSpPr>
          <p:nvPr>
            <p:ph type="sldNum" sz="quarter" idx="4294967295"/>
          </p:nvPr>
        </p:nvSpPr>
        <p:spPr>
          <a:xfrm>
            <a:off x="8610600" y="6324600"/>
            <a:ext cx="381000" cy="381000"/>
          </a:xfrm>
          <a:prstGeom prst="rect">
            <a:avLst/>
          </a:prstGeom>
        </p:spPr>
        <p:txBody>
          <a:bodyPr/>
          <a:lstStyle/>
          <a:p>
            <a:fld id="{256B8FE6-C524-4C3B-8E4F-01D418847D60}" type="slidenum">
              <a:rPr lang="fr-FR" smtClean="0"/>
              <a:pPr/>
              <a:t>30</a:t>
            </a:fld>
            <a:endParaRPr lang="fr-FR" sz="140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Questions du jour (2/2)</a:t>
            </a:r>
            <a:endParaRPr lang="fr-FR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4174773209"/>
              </p:ext>
            </p:extLst>
          </p:nvPr>
        </p:nvGraphicFramePr>
        <p:xfrm>
          <a:off x="323527" y="3789040"/>
          <a:ext cx="8496945" cy="1744645"/>
        </p:xfrm>
        <a:graphic>
          <a:graphicData uri="http://schemas.openxmlformats.org/drawingml/2006/table">
            <a:tbl>
              <a:tblPr>
                <a:tableStyleId>{74C1A8A3-306A-4EB7-A6B1-4F7E0EB9C5D6}</a:tableStyleId>
              </a:tblPr>
              <a:tblGrid>
                <a:gridCol w="5407149"/>
                <a:gridCol w="514966"/>
                <a:gridCol w="514966"/>
                <a:gridCol w="514966"/>
                <a:gridCol w="514966"/>
                <a:gridCol w="514966"/>
                <a:gridCol w="514966"/>
              </a:tblGrid>
              <a:tr h="128404"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Selon vous, l'évaluation doit prendre en </a:t>
                      </a:r>
                      <a:r>
                        <a:rPr lang="fr-FR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compte…</a:t>
                      </a:r>
                      <a:endParaRPr lang="fr-FR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fr-FR" sz="1600" b="1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Compl</a:t>
                      </a:r>
                      <a:r>
                        <a:rPr lang="fr-FR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.</a:t>
                      </a:r>
                      <a:endParaRPr lang="fr-FR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fr-FR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Total </a:t>
                      </a:r>
                      <a:r>
                        <a:rPr lang="fr-FR" sz="16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quali</a:t>
                      </a:r>
                      <a:endParaRPr lang="fr-FR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fr-FR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Global</a:t>
                      </a:r>
                      <a:endParaRPr lang="fr-FR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28404"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L'implication de l'enseignant dans la vie de l'établissement</a:t>
                      </a:r>
                      <a:endParaRPr lang="fr-FR" sz="16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69</a:t>
                      </a:r>
                      <a:endParaRPr lang="fr-FR" sz="16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50%</a:t>
                      </a:r>
                      <a:endParaRPr lang="fr-FR" sz="16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618</a:t>
                      </a:r>
                      <a:endParaRPr lang="fr-FR" sz="16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58%</a:t>
                      </a:r>
                      <a:endParaRPr lang="fr-FR" sz="16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687</a:t>
                      </a:r>
                      <a:endParaRPr lang="fr-FR" sz="16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57%</a:t>
                      </a:r>
                      <a:endParaRPr lang="fr-FR" sz="16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</a:tr>
              <a:tr h="128404"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Les résultats de l'équipe pédagogique à laquelle appartient l'enseignant</a:t>
                      </a:r>
                      <a:endParaRPr lang="fr-FR" sz="16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11</a:t>
                      </a:r>
                      <a:endParaRPr lang="fr-FR" sz="16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8%</a:t>
                      </a:r>
                      <a:endParaRPr lang="fr-FR" sz="16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131</a:t>
                      </a:r>
                      <a:endParaRPr lang="fr-FR" sz="16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12%</a:t>
                      </a:r>
                      <a:endParaRPr lang="fr-FR" sz="16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142</a:t>
                      </a:r>
                      <a:endParaRPr lang="fr-FR" sz="16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12%</a:t>
                      </a:r>
                      <a:endParaRPr lang="fr-FR" sz="16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</a:tr>
              <a:tr h="128404"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Aucun des deux. L'évaluation est avant tout une question individuelle</a:t>
                      </a:r>
                      <a:endParaRPr lang="fr-FR" sz="16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58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42%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309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29%</a:t>
                      </a:r>
                      <a:endParaRPr lang="fr-FR" sz="16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367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31%</a:t>
                      </a:r>
                      <a:endParaRPr lang="fr-FR" sz="16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</a:tr>
              <a:tr h="128404"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fr-FR" sz="16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138</a:t>
                      </a:r>
                      <a:endParaRPr lang="fr-FR" sz="16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fr-FR" sz="16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1058</a:t>
                      </a:r>
                      <a:endParaRPr lang="fr-FR" sz="16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fr-FR" sz="16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1196</a:t>
                      </a:r>
                      <a:endParaRPr lang="fr-FR" sz="16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fr-FR" sz="16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26932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130893014"/>
              </p:ext>
            </p:extLst>
          </p:nvPr>
        </p:nvGraphicFramePr>
        <p:xfrm>
          <a:off x="323528" y="1124744"/>
          <a:ext cx="8345683" cy="1508358"/>
        </p:xfrm>
        <a:graphic>
          <a:graphicData uri="http://schemas.openxmlformats.org/drawingml/2006/table">
            <a:tbl>
              <a:tblPr>
                <a:tableStyleId>{74C1A8A3-306A-4EB7-A6B1-4F7E0EB9C5D6}</a:tableStyleId>
              </a:tblPr>
              <a:tblGrid>
                <a:gridCol w="5256584"/>
                <a:gridCol w="560104"/>
                <a:gridCol w="505799"/>
                <a:gridCol w="505799"/>
                <a:gridCol w="505799"/>
                <a:gridCol w="505799"/>
                <a:gridCol w="505799"/>
              </a:tblGrid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Qu'avez-vous pensé de cette méthode de travail</a:t>
                      </a:r>
                      <a:endParaRPr lang="fr-FR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fr-FR" sz="1600" b="1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Compl</a:t>
                      </a:r>
                      <a:r>
                        <a:rPr lang="fr-FR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.</a:t>
                      </a:r>
                      <a:endParaRPr lang="fr-FR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fr-FR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Total </a:t>
                      </a:r>
                      <a:r>
                        <a:rPr lang="fr-FR" sz="16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quali</a:t>
                      </a:r>
                      <a:endParaRPr lang="fr-FR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fr-FR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Global</a:t>
                      </a:r>
                      <a:endParaRPr lang="fr-FR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28404"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Très satisfaisante</a:t>
                      </a:r>
                      <a:endParaRPr lang="fr-FR" sz="16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16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6%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138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22%</a:t>
                      </a:r>
                      <a:endParaRPr lang="fr-FR" sz="16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154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17%</a:t>
                      </a:r>
                      <a:endParaRPr lang="fr-FR" sz="16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</a:tr>
              <a:tr h="128404"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Satisfaisante</a:t>
                      </a:r>
                      <a:endParaRPr lang="fr-FR" sz="16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142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55%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378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60%</a:t>
                      </a:r>
                      <a:endParaRPr lang="fr-FR" sz="16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520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59%</a:t>
                      </a:r>
                      <a:endParaRPr lang="fr-FR" sz="16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</a:tr>
              <a:tr h="128404"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Pas très satisfaisante</a:t>
                      </a:r>
                      <a:endParaRPr lang="fr-FR" sz="16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80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31%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98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16%</a:t>
                      </a:r>
                      <a:endParaRPr lang="fr-FR" sz="16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178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20%</a:t>
                      </a:r>
                      <a:endParaRPr lang="fr-FR" sz="16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</a:tr>
              <a:tr h="128404"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Pas satisfaisante du tout</a:t>
                      </a:r>
                      <a:endParaRPr lang="fr-FR" sz="16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22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8%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14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2%</a:t>
                      </a:r>
                      <a:endParaRPr lang="fr-FR" sz="16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36</a:t>
                      </a:r>
                      <a:endParaRPr lang="fr-FR" sz="16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>
                          <a:solidFill>
                            <a:schemeClr val="tx2"/>
                          </a:solidFill>
                          <a:effectLst/>
                        </a:rPr>
                        <a:t>4%</a:t>
                      </a:r>
                      <a:endParaRPr lang="fr-FR" sz="16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</a:tr>
              <a:tr h="128404"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fr-FR" sz="16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260</a:t>
                      </a:r>
                      <a:endParaRPr lang="fr-FR" sz="16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fr-FR" sz="16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628</a:t>
                      </a:r>
                      <a:endParaRPr lang="fr-FR" sz="16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fr-FR" sz="16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888</a:t>
                      </a:r>
                      <a:endParaRPr lang="fr-FR" sz="16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u="none" strike="noStrike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fr-FR" sz="16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</a:tr>
            </a:tbl>
          </a:graphicData>
        </a:graphic>
      </p:graphicFrame>
      <p:sp>
        <p:nvSpPr>
          <p:cNvPr id="3" name="Espace réservé du numéro de diapositive 2"/>
          <p:cNvSpPr>
            <a:spLocks noGrp="1"/>
          </p:cNvSpPr>
          <p:nvPr>
            <p:ph type="sldNum" sz="quarter" idx="4294967295"/>
          </p:nvPr>
        </p:nvSpPr>
        <p:spPr>
          <a:xfrm>
            <a:off x="8610600" y="6324600"/>
            <a:ext cx="381000" cy="381000"/>
          </a:xfrm>
          <a:prstGeom prst="rect">
            <a:avLst/>
          </a:prstGeom>
        </p:spPr>
        <p:txBody>
          <a:bodyPr/>
          <a:lstStyle/>
          <a:p>
            <a:fld id="{256B8FE6-C524-4C3B-8E4F-01D418847D60}" type="slidenum">
              <a:rPr lang="fr-FR" smtClean="0"/>
              <a:pPr/>
              <a:t>31</a:t>
            </a:fld>
            <a:endParaRPr lang="fr-FR" sz="140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perception des participants </a:t>
            </a:r>
            <a:endParaRPr lang="fr-FR" dirty="0"/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925667999"/>
              </p:ext>
            </p:extLst>
          </p:nvPr>
        </p:nvGraphicFramePr>
        <p:xfrm>
          <a:off x="323528" y="3140968"/>
          <a:ext cx="8352928" cy="3121122"/>
        </p:xfrm>
        <a:graphic>
          <a:graphicData uri="http://schemas.openxmlformats.org/drawingml/2006/table">
            <a:tbl>
              <a:tblPr>
                <a:tableStyleId>{2A488322-F2BA-4B5B-9748-0D474271808F}</a:tableStyleId>
              </a:tblPr>
              <a:tblGrid>
                <a:gridCol w="6853685"/>
                <a:gridCol w="713925"/>
                <a:gridCol w="785318"/>
              </a:tblGrid>
              <a:tr h="256807"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Parmi les phrases suivantes, quelles sont celles qui reflètent le mieux votre avis sur ce mode d'échanges?</a:t>
                      </a:r>
                      <a:endParaRPr lang="fr-FR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fr-FR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Total </a:t>
                      </a:r>
                      <a:r>
                        <a:rPr lang="fr-FR" sz="1400" b="1" u="none" strike="noStrike" smtClean="0">
                          <a:solidFill>
                            <a:schemeClr val="bg1"/>
                          </a:solidFill>
                          <a:effectLst/>
                        </a:rPr>
                        <a:t>Quali</a:t>
                      </a:r>
                      <a:endParaRPr lang="fr-FR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28404"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Il s'agit d'une méthode innovante</a:t>
                      </a:r>
                      <a:endParaRPr lang="fr-FR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322</a:t>
                      </a:r>
                      <a:endParaRPr lang="fr-FR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58%</a:t>
                      </a:r>
                      <a:endParaRPr lang="fr-FR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</a:tr>
              <a:tr h="128404"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J'ai pu exprimer mon avis facilement</a:t>
                      </a:r>
                      <a:endParaRPr lang="fr-FR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u="none" strike="noStrike">
                          <a:solidFill>
                            <a:schemeClr val="tx2"/>
                          </a:solidFill>
                          <a:effectLst/>
                        </a:rPr>
                        <a:t>335</a:t>
                      </a:r>
                      <a:endParaRPr lang="fr-FR" sz="14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u="none" strike="noStrike">
                          <a:solidFill>
                            <a:schemeClr val="tx2"/>
                          </a:solidFill>
                          <a:effectLst/>
                        </a:rPr>
                        <a:t>61%</a:t>
                      </a:r>
                      <a:endParaRPr lang="fr-FR" sz="14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</a:tr>
              <a:tr h="256807"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C'est un moyen de participer à un groupe de réflexion en économisant mon temps</a:t>
                      </a:r>
                      <a:endParaRPr lang="fr-FR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u="none" strike="noStrike">
                          <a:solidFill>
                            <a:schemeClr val="tx2"/>
                          </a:solidFill>
                          <a:effectLst/>
                        </a:rPr>
                        <a:t>281</a:t>
                      </a:r>
                      <a:endParaRPr lang="fr-FR" sz="14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u="none" strike="noStrike">
                          <a:solidFill>
                            <a:schemeClr val="tx2"/>
                          </a:solidFill>
                          <a:effectLst/>
                        </a:rPr>
                        <a:t>51%</a:t>
                      </a:r>
                      <a:endParaRPr lang="fr-FR" sz="14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</a:tr>
              <a:tr h="128404"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Je suis prêt à participer à nouveau à un travail de ce type</a:t>
                      </a:r>
                      <a:endParaRPr lang="fr-FR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u="none" strike="noStrike">
                          <a:solidFill>
                            <a:schemeClr val="tx2"/>
                          </a:solidFill>
                          <a:effectLst/>
                        </a:rPr>
                        <a:t>400</a:t>
                      </a:r>
                      <a:endParaRPr lang="fr-FR" sz="14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u="none" strike="noStrike">
                          <a:solidFill>
                            <a:schemeClr val="tx2"/>
                          </a:solidFill>
                          <a:effectLst/>
                        </a:rPr>
                        <a:t>73%</a:t>
                      </a:r>
                      <a:endParaRPr lang="fr-FR" sz="14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</a:tr>
              <a:tr h="128404"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C'est un bon moyen de faire remonter mon avis</a:t>
                      </a:r>
                      <a:endParaRPr lang="fr-FR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u="none" strike="noStrike">
                          <a:solidFill>
                            <a:schemeClr val="tx2"/>
                          </a:solidFill>
                          <a:effectLst/>
                        </a:rPr>
                        <a:t>246</a:t>
                      </a:r>
                      <a:endParaRPr lang="fr-FR" sz="14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u="none" strike="noStrike">
                          <a:solidFill>
                            <a:schemeClr val="tx2"/>
                          </a:solidFill>
                          <a:effectLst/>
                        </a:rPr>
                        <a:t>45%</a:t>
                      </a:r>
                      <a:endParaRPr lang="fr-FR" sz="14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</a:tr>
              <a:tr h="128404"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Je suis déçu, je pensais apprendre plus de choses</a:t>
                      </a:r>
                      <a:endParaRPr lang="fr-FR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u="none" strike="noStrike">
                          <a:solidFill>
                            <a:schemeClr val="tx2"/>
                          </a:solidFill>
                          <a:effectLst/>
                        </a:rPr>
                        <a:t>27</a:t>
                      </a:r>
                      <a:endParaRPr lang="fr-FR" sz="14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u="none" strike="noStrike">
                          <a:solidFill>
                            <a:schemeClr val="tx2"/>
                          </a:solidFill>
                          <a:effectLst/>
                        </a:rPr>
                        <a:t>5%</a:t>
                      </a:r>
                      <a:endParaRPr lang="fr-FR" sz="14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</a:tr>
              <a:tr h="128404"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Je préfère une réunion en salle</a:t>
                      </a:r>
                      <a:endParaRPr lang="fr-FR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u="none" strike="noStrike">
                          <a:solidFill>
                            <a:schemeClr val="tx2"/>
                          </a:solidFill>
                          <a:effectLst/>
                        </a:rPr>
                        <a:t>59</a:t>
                      </a:r>
                      <a:endParaRPr lang="fr-FR" sz="14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u="none" strike="noStrike">
                          <a:solidFill>
                            <a:schemeClr val="tx2"/>
                          </a:solidFill>
                          <a:effectLst/>
                        </a:rPr>
                        <a:t>11%</a:t>
                      </a:r>
                      <a:endParaRPr lang="fr-FR" sz="14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</a:tr>
              <a:tr h="128404"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u="none" strike="noStrike">
                          <a:solidFill>
                            <a:schemeClr val="tx2"/>
                          </a:solidFill>
                          <a:effectLst/>
                        </a:rPr>
                        <a:t>Le travail demandé m'a semblé trop lourd</a:t>
                      </a:r>
                      <a:endParaRPr lang="fr-FR" sz="14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u="none" strike="noStrike">
                          <a:solidFill>
                            <a:schemeClr val="tx2"/>
                          </a:solidFill>
                          <a:effectLst/>
                        </a:rPr>
                        <a:t>25</a:t>
                      </a:r>
                      <a:endParaRPr lang="fr-FR" sz="14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u="none" strike="noStrike">
                          <a:solidFill>
                            <a:schemeClr val="tx2"/>
                          </a:solidFill>
                          <a:effectLst/>
                        </a:rPr>
                        <a:t>5%</a:t>
                      </a:r>
                      <a:endParaRPr lang="fr-FR" sz="14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</a:tr>
              <a:tr h="128404"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J'aurais préféré contribuer de façon plus anonyme</a:t>
                      </a:r>
                      <a:endParaRPr lang="fr-FR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u="none" strike="noStrike">
                          <a:solidFill>
                            <a:schemeClr val="tx2"/>
                          </a:solidFill>
                          <a:effectLst/>
                        </a:rPr>
                        <a:t>14</a:t>
                      </a:r>
                      <a:endParaRPr lang="fr-FR" sz="14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u="none" strike="noStrike">
                          <a:solidFill>
                            <a:schemeClr val="tx2"/>
                          </a:solidFill>
                          <a:effectLst/>
                        </a:rPr>
                        <a:t>3%</a:t>
                      </a:r>
                      <a:endParaRPr lang="fr-FR" sz="14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</a:tr>
              <a:tr h="128404"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u="none" strike="noStrike">
                          <a:solidFill>
                            <a:schemeClr val="tx2"/>
                          </a:solidFill>
                          <a:effectLst/>
                        </a:rPr>
                        <a:t>J'ai apprécié la documentation mise à disposition</a:t>
                      </a:r>
                      <a:endParaRPr lang="fr-FR" sz="14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169</a:t>
                      </a:r>
                      <a:endParaRPr lang="fr-FR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u="none" strike="noStrike">
                          <a:solidFill>
                            <a:schemeClr val="tx2"/>
                          </a:solidFill>
                          <a:effectLst/>
                        </a:rPr>
                        <a:t>31%</a:t>
                      </a:r>
                      <a:endParaRPr lang="fr-FR" sz="14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</a:tr>
              <a:tr h="128404"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Je ne me retrouve pas dans les idées émises par le groupe</a:t>
                      </a:r>
                      <a:endParaRPr lang="fr-FR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66</a:t>
                      </a:r>
                      <a:endParaRPr lang="fr-FR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u="none" strike="noStrike">
                          <a:solidFill>
                            <a:schemeClr val="tx2"/>
                          </a:solidFill>
                          <a:effectLst/>
                        </a:rPr>
                        <a:t>12%</a:t>
                      </a:r>
                      <a:endParaRPr lang="fr-FR" sz="14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</a:tr>
              <a:tr h="128404"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Nombre de votants</a:t>
                      </a:r>
                      <a:endParaRPr lang="fr-FR" sz="1400" b="0" i="1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u="none" strike="noStrike">
                          <a:solidFill>
                            <a:schemeClr val="tx2"/>
                          </a:solidFill>
                          <a:effectLst/>
                        </a:rPr>
                        <a:t>551</a:t>
                      </a:r>
                      <a:endParaRPr lang="fr-FR" sz="1400" b="0" i="1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fr-FR" sz="1400" b="0" i="1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7553" marR="7553" marT="7553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79624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 102"/>
          <p:cNvSpPr/>
          <p:nvPr/>
        </p:nvSpPr>
        <p:spPr bwMode="auto">
          <a:xfrm>
            <a:off x="512048" y="4684929"/>
            <a:ext cx="7920880" cy="1552383"/>
          </a:xfrm>
          <a:prstGeom prst="rect">
            <a:avLst/>
          </a:prstGeom>
          <a:solidFill>
            <a:srgbClr val="FF0000">
              <a:alpha val="16863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1" name="Rectangle 100"/>
          <p:cNvSpPr/>
          <p:nvPr/>
        </p:nvSpPr>
        <p:spPr bwMode="auto">
          <a:xfrm>
            <a:off x="512048" y="3772352"/>
            <a:ext cx="7920880" cy="936103"/>
          </a:xfrm>
          <a:prstGeom prst="rect">
            <a:avLst/>
          </a:prstGeom>
          <a:solidFill>
            <a:srgbClr val="D9D9D9">
              <a:alpha val="41961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8" name="Rectangle 97"/>
          <p:cNvSpPr/>
          <p:nvPr/>
        </p:nvSpPr>
        <p:spPr bwMode="auto">
          <a:xfrm>
            <a:off x="519593" y="2852937"/>
            <a:ext cx="7920880" cy="936103"/>
          </a:xfrm>
          <a:prstGeom prst="rect">
            <a:avLst/>
          </a:prstGeom>
          <a:solidFill>
            <a:srgbClr val="E6E6E6">
              <a:alpha val="78824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7" name="Rectangle 96"/>
          <p:cNvSpPr/>
          <p:nvPr/>
        </p:nvSpPr>
        <p:spPr bwMode="auto">
          <a:xfrm>
            <a:off x="539552" y="905508"/>
            <a:ext cx="7920880" cy="199243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Forme 44"/>
          <p:cNvSpPr/>
          <p:nvPr/>
        </p:nvSpPr>
        <p:spPr>
          <a:xfrm>
            <a:off x="3599222" y="3337676"/>
            <a:ext cx="1665434" cy="902728"/>
          </a:xfrm>
          <a:prstGeom prst="funnel">
            <a:avLst/>
          </a:prstGeom>
          <a:solidFill>
            <a:srgbClr val="FF0000">
              <a:alpha val="83137"/>
            </a:srgbClr>
          </a:solidFill>
          <a:ln>
            <a:noFill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1" name="Rectangle à coins arrondis 40"/>
          <p:cNvSpPr/>
          <p:nvPr/>
        </p:nvSpPr>
        <p:spPr bwMode="auto">
          <a:xfrm>
            <a:off x="4067362" y="3049167"/>
            <a:ext cx="460332" cy="302450"/>
          </a:xfrm>
          <a:prstGeom prst="wedgeRoundRectCallou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fr-FR"/>
          </a:p>
        </p:txBody>
      </p:sp>
      <p:grpSp>
        <p:nvGrpSpPr>
          <p:cNvPr id="6" name="Groupe 5"/>
          <p:cNvGrpSpPr/>
          <p:nvPr/>
        </p:nvGrpSpPr>
        <p:grpSpPr>
          <a:xfrm>
            <a:off x="3404185" y="1640697"/>
            <a:ext cx="1956689" cy="1212240"/>
            <a:chOff x="3125602" y="1134752"/>
            <a:chExt cx="1956689" cy="1479894"/>
          </a:xfrm>
        </p:grpSpPr>
        <p:sp>
          <p:nvSpPr>
            <p:cNvPr id="7" name="Ellipse 6"/>
            <p:cNvSpPr/>
            <p:nvPr/>
          </p:nvSpPr>
          <p:spPr>
            <a:xfrm>
              <a:off x="3199677" y="1211621"/>
              <a:ext cx="1802949" cy="626140"/>
            </a:xfrm>
            <a:prstGeom prst="ellipse">
              <a:avLst/>
            </a:prstGeom>
            <a:ln>
              <a:noFill/>
            </a:ln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Forme 9"/>
            <p:cNvSpPr/>
            <p:nvPr/>
          </p:nvSpPr>
          <p:spPr>
            <a:xfrm>
              <a:off x="3125602" y="1134752"/>
              <a:ext cx="1956689" cy="1479894"/>
            </a:xfrm>
            <a:prstGeom prst="funnel">
              <a:avLst/>
            </a:prstGeom>
            <a:solidFill>
              <a:srgbClr val="FF0000">
                <a:alpha val="83137"/>
              </a:srgbClr>
            </a:solidFill>
            <a:ln>
              <a:noFill/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381000" y="163488"/>
            <a:ext cx="7935416" cy="457200"/>
          </a:xfrm>
        </p:spPr>
        <p:txBody>
          <a:bodyPr/>
          <a:lstStyle/>
          <a:p>
            <a:r>
              <a:rPr lang="fr-FR" dirty="0" smtClean="0"/>
              <a:t>La méthode des groupes qualitatifs (2/2)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38EBE2-6761-4505-9A15-065F55305651}" type="slidenum">
              <a:rPr lang="fr-FR" smtClean="0"/>
              <a:pPr>
                <a:defRPr/>
              </a:pPr>
              <a:t>4</a:t>
            </a:fld>
            <a:endParaRPr lang="fr-FR" sz="1400"/>
          </a:p>
        </p:txBody>
      </p:sp>
      <p:sp>
        <p:nvSpPr>
          <p:cNvPr id="11" name="Bulle ronde 10"/>
          <p:cNvSpPr/>
          <p:nvPr/>
        </p:nvSpPr>
        <p:spPr bwMode="auto">
          <a:xfrm>
            <a:off x="3183784" y="1343623"/>
            <a:ext cx="792088" cy="360040"/>
          </a:xfrm>
          <a:prstGeom prst="wedgeEllipseCallou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fr-FR"/>
          </a:p>
        </p:txBody>
      </p:sp>
      <p:sp>
        <p:nvSpPr>
          <p:cNvPr id="12" name="Bulle ronde 11"/>
          <p:cNvSpPr/>
          <p:nvPr/>
        </p:nvSpPr>
        <p:spPr bwMode="auto">
          <a:xfrm>
            <a:off x="3885704" y="1844797"/>
            <a:ext cx="510020" cy="263261"/>
          </a:xfrm>
          <a:prstGeom prst="wedgeEllipseCallou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fr-FR"/>
          </a:p>
        </p:txBody>
      </p:sp>
      <p:sp>
        <p:nvSpPr>
          <p:cNvPr id="13" name="Bulle ronde 12"/>
          <p:cNvSpPr/>
          <p:nvPr/>
        </p:nvSpPr>
        <p:spPr bwMode="auto">
          <a:xfrm>
            <a:off x="3645236" y="1789913"/>
            <a:ext cx="554462" cy="318145"/>
          </a:xfrm>
          <a:prstGeom prst="wedgeEllipseCallou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fr-FR"/>
          </a:p>
        </p:txBody>
      </p:sp>
      <p:sp>
        <p:nvSpPr>
          <p:cNvPr id="14" name="Bulle ronde 13"/>
          <p:cNvSpPr/>
          <p:nvPr/>
        </p:nvSpPr>
        <p:spPr bwMode="auto">
          <a:xfrm>
            <a:off x="4131650" y="1739893"/>
            <a:ext cx="792088" cy="360040"/>
          </a:xfrm>
          <a:prstGeom prst="wedgeEllipseCallou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fr-FR"/>
          </a:p>
        </p:txBody>
      </p:sp>
      <p:sp>
        <p:nvSpPr>
          <p:cNvPr id="15" name="Bulle ronde 14"/>
          <p:cNvSpPr/>
          <p:nvPr/>
        </p:nvSpPr>
        <p:spPr bwMode="auto">
          <a:xfrm>
            <a:off x="4207430" y="1567998"/>
            <a:ext cx="568348" cy="276826"/>
          </a:xfrm>
          <a:prstGeom prst="wedgeEllipseCallou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fr-FR"/>
          </a:p>
        </p:txBody>
      </p:sp>
      <p:sp>
        <p:nvSpPr>
          <p:cNvPr id="16" name="Bulle ronde 15"/>
          <p:cNvSpPr/>
          <p:nvPr/>
        </p:nvSpPr>
        <p:spPr bwMode="auto">
          <a:xfrm>
            <a:off x="4675654" y="1831807"/>
            <a:ext cx="605555" cy="276251"/>
          </a:xfrm>
          <a:prstGeom prst="wedgeEllipseCallou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fr-FR"/>
          </a:p>
        </p:txBody>
      </p:sp>
      <p:sp>
        <p:nvSpPr>
          <p:cNvPr id="17" name="Bulle ronde 16"/>
          <p:cNvSpPr/>
          <p:nvPr/>
        </p:nvSpPr>
        <p:spPr bwMode="auto">
          <a:xfrm>
            <a:off x="4679096" y="1537545"/>
            <a:ext cx="792088" cy="360040"/>
          </a:xfrm>
          <a:prstGeom prst="wedgeEllipseCallou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fr-FR"/>
          </a:p>
        </p:txBody>
      </p:sp>
      <p:sp>
        <p:nvSpPr>
          <p:cNvPr id="18" name="Bulle ronde 17"/>
          <p:cNvSpPr/>
          <p:nvPr/>
        </p:nvSpPr>
        <p:spPr bwMode="auto">
          <a:xfrm>
            <a:off x="4540078" y="1143628"/>
            <a:ext cx="792088" cy="360040"/>
          </a:xfrm>
          <a:prstGeom prst="wedgeEllipseCallou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fr-FR"/>
          </a:p>
        </p:txBody>
      </p:sp>
      <p:sp>
        <p:nvSpPr>
          <p:cNvPr id="19" name="Bulle ronde 18"/>
          <p:cNvSpPr/>
          <p:nvPr/>
        </p:nvSpPr>
        <p:spPr bwMode="auto">
          <a:xfrm>
            <a:off x="3885704" y="1124744"/>
            <a:ext cx="643453" cy="320824"/>
          </a:xfrm>
          <a:prstGeom prst="wedgeEllipseCallou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fr-FR"/>
          </a:p>
        </p:txBody>
      </p:sp>
      <p:sp>
        <p:nvSpPr>
          <p:cNvPr id="20" name="Bulle ronde 19"/>
          <p:cNvSpPr/>
          <p:nvPr/>
        </p:nvSpPr>
        <p:spPr bwMode="auto">
          <a:xfrm>
            <a:off x="3290791" y="1044176"/>
            <a:ext cx="708890" cy="440608"/>
          </a:xfrm>
          <a:prstGeom prst="wedgeEllipseCallou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fr-FR"/>
          </a:p>
        </p:txBody>
      </p:sp>
      <p:sp>
        <p:nvSpPr>
          <p:cNvPr id="21" name="Bulle ronde 20"/>
          <p:cNvSpPr/>
          <p:nvPr/>
        </p:nvSpPr>
        <p:spPr bwMode="auto">
          <a:xfrm>
            <a:off x="5075140" y="1265548"/>
            <a:ext cx="879946" cy="482470"/>
          </a:xfrm>
          <a:prstGeom prst="wedgeEllipseCallou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Bulle ronde 21"/>
          <p:cNvSpPr/>
          <p:nvPr/>
        </p:nvSpPr>
        <p:spPr bwMode="auto">
          <a:xfrm>
            <a:off x="4281749" y="1445568"/>
            <a:ext cx="494030" cy="195127"/>
          </a:xfrm>
          <a:prstGeom prst="wedgeEllipseCallou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fr-FR" dirty="0"/>
          </a:p>
        </p:txBody>
      </p:sp>
      <p:sp>
        <p:nvSpPr>
          <p:cNvPr id="23" name="Bulle ronde 22"/>
          <p:cNvSpPr/>
          <p:nvPr/>
        </p:nvSpPr>
        <p:spPr bwMode="auto">
          <a:xfrm>
            <a:off x="2758180" y="1012147"/>
            <a:ext cx="720080" cy="340432"/>
          </a:xfrm>
          <a:prstGeom prst="wedgeEllipseCallou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Bulle ronde 23"/>
          <p:cNvSpPr/>
          <p:nvPr/>
        </p:nvSpPr>
        <p:spPr bwMode="auto">
          <a:xfrm>
            <a:off x="4038077" y="820596"/>
            <a:ext cx="487344" cy="238120"/>
          </a:xfrm>
          <a:prstGeom prst="wedgeEllipseCallou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Bulle ronde 24"/>
          <p:cNvSpPr/>
          <p:nvPr/>
        </p:nvSpPr>
        <p:spPr bwMode="auto">
          <a:xfrm>
            <a:off x="4675654" y="905508"/>
            <a:ext cx="496168" cy="238120"/>
          </a:xfrm>
          <a:prstGeom prst="wedgeEllipseCallou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Bulle ronde 25"/>
          <p:cNvSpPr/>
          <p:nvPr/>
        </p:nvSpPr>
        <p:spPr bwMode="auto">
          <a:xfrm>
            <a:off x="3680532" y="1304764"/>
            <a:ext cx="792088" cy="360040"/>
          </a:xfrm>
          <a:prstGeom prst="wedgeEllipseCallou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Rectangle à coins arrondis 35"/>
          <p:cNvSpPr/>
          <p:nvPr/>
        </p:nvSpPr>
        <p:spPr bwMode="auto">
          <a:xfrm>
            <a:off x="3616244" y="2897942"/>
            <a:ext cx="460332" cy="302450"/>
          </a:xfrm>
          <a:prstGeom prst="wedgeRoundRectCallou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fr-FR"/>
          </a:p>
        </p:txBody>
      </p:sp>
      <p:sp>
        <p:nvSpPr>
          <p:cNvPr id="37" name="Rectangle à coins arrondis 36"/>
          <p:cNvSpPr/>
          <p:nvPr/>
        </p:nvSpPr>
        <p:spPr bwMode="auto">
          <a:xfrm>
            <a:off x="4012288" y="3298347"/>
            <a:ext cx="460332" cy="302450"/>
          </a:xfrm>
          <a:prstGeom prst="wedgeRoundRectCallou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fr-FR"/>
          </a:p>
        </p:txBody>
      </p:sp>
      <p:sp>
        <p:nvSpPr>
          <p:cNvPr id="38" name="Rectangle à coins arrondis 37"/>
          <p:cNvSpPr/>
          <p:nvPr/>
        </p:nvSpPr>
        <p:spPr bwMode="auto">
          <a:xfrm>
            <a:off x="3769515" y="3222156"/>
            <a:ext cx="460332" cy="302450"/>
          </a:xfrm>
          <a:prstGeom prst="wedgeRoundRectCallou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fr-FR"/>
          </a:p>
        </p:txBody>
      </p:sp>
      <p:sp>
        <p:nvSpPr>
          <p:cNvPr id="39" name="Rectangle à coins arrondis 38"/>
          <p:cNvSpPr/>
          <p:nvPr/>
        </p:nvSpPr>
        <p:spPr bwMode="auto">
          <a:xfrm>
            <a:off x="4370910" y="3204764"/>
            <a:ext cx="460332" cy="302450"/>
          </a:xfrm>
          <a:prstGeom prst="wedgeRoundRectCallou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fr-FR"/>
          </a:p>
        </p:txBody>
      </p:sp>
      <p:sp>
        <p:nvSpPr>
          <p:cNvPr id="40" name="Rectangle à coins arrondis 39"/>
          <p:cNvSpPr/>
          <p:nvPr/>
        </p:nvSpPr>
        <p:spPr bwMode="auto">
          <a:xfrm>
            <a:off x="4545613" y="2980040"/>
            <a:ext cx="460332" cy="302450"/>
          </a:xfrm>
          <a:prstGeom prst="wedgeRoundRectCallou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fr-FR"/>
          </a:p>
        </p:txBody>
      </p:sp>
      <p:sp>
        <p:nvSpPr>
          <p:cNvPr id="76" name="Triangle isocèle 75"/>
          <p:cNvSpPr/>
          <p:nvPr/>
        </p:nvSpPr>
        <p:spPr bwMode="auto">
          <a:xfrm>
            <a:off x="4850474" y="4482226"/>
            <a:ext cx="877700" cy="530949"/>
          </a:xfrm>
          <a:prstGeom prst="triangle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7" name="Triangle isocèle 76"/>
          <p:cNvSpPr/>
          <p:nvPr/>
        </p:nvSpPr>
        <p:spPr bwMode="auto">
          <a:xfrm>
            <a:off x="3970302" y="4482226"/>
            <a:ext cx="877700" cy="530949"/>
          </a:xfrm>
          <a:prstGeom prst="triangle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8" name="Triangle isocèle 77"/>
          <p:cNvSpPr/>
          <p:nvPr/>
        </p:nvSpPr>
        <p:spPr bwMode="auto">
          <a:xfrm>
            <a:off x="3055296" y="4482226"/>
            <a:ext cx="877700" cy="530949"/>
          </a:xfrm>
          <a:prstGeom prst="triangle">
            <a:avLst/>
          </a:prstGeom>
          <a:solidFill>
            <a:schemeClr val="tx2">
              <a:lumMod val="50000"/>
              <a:lumOff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Rectangle à coins arrondis 41"/>
          <p:cNvSpPr/>
          <p:nvPr/>
        </p:nvSpPr>
        <p:spPr bwMode="auto">
          <a:xfrm>
            <a:off x="3135886" y="4293096"/>
            <a:ext cx="519544" cy="378262"/>
          </a:xfrm>
          <a:prstGeom prst="wedgeRoundRectCallou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fr-FR" sz="1800" dirty="0" smtClean="0">
                <a:solidFill>
                  <a:schemeClr val="tx2"/>
                </a:solidFill>
              </a:rPr>
              <a:t>1</a:t>
            </a:r>
            <a:endParaRPr lang="fr-FR" sz="1800" dirty="0">
              <a:solidFill>
                <a:schemeClr val="tx2"/>
              </a:solidFill>
            </a:endParaRPr>
          </a:p>
        </p:txBody>
      </p:sp>
      <p:sp>
        <p:nvSpPr>
          <p:cNvPr id="43" name="Rectangle à coins arrondis 42"/>
          <p:cNvSpPr/>
          <p:nvPr/>
        </p:nvSpPr>
        <p:spPr bwMode="auto">
          <a:xfrm>
            <a:off x="4144070" y="4293096"/>
            <a:ext cx="503984" cy="378262"/>
          </a:xfrm>
          <a:prstGeom prst="wedgeRoundRectCallou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fr-FR" sz="1800" dirty="0">
                <a:solidFill>
                  <a:schemeClr val="tx2"/>
                </a:solidFill>
              </a:rPr>
              <a:t>2</a:t>
            </a:r>
          </a:p>
        </p:txBody>
      </p:sp>
      <p:sp>
        <p:nvSpPr>
          <p:cNvPr id="44" name="Rectangle à coins arrondis 43"/>
          <p:cNvSpPr/>
          <p:nvPr/>
        </p:nvSpPr>
        <p:spPr bwMode="auto">
          <a:xfrm>
            <a:off x="5080174" y="4293096"/>
            <a:ext cx="503984" cy="363308"/>
          </a:xfrm>
          <a:prstGeom prst="wedgeRoundRectCallou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fr-FR" sz="1800" dirty="0">
                <a:solidFill>
                  <a:schemeClr val="tx2"/>
                </a:solidFill>
              </a:rPr>
              <a:t>3</a:t>
            </a:r>
          </a:p>
        </p:txBody>
      </p:sp>
      <p:sp>
        <p:nvSpPr>
          <p:cNvPr id="79" name="Rectangle à coins arrondis 78"/>
          <p:cNvSpPr/>
          <p:nvPr/>
        </p:nvSpPr>
        <p:spPr bwMode="auto">
          <a:xfrm>
            <a:off x="2887039" y="5099363"/>
            <a:ext cx="403752" cy="432049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rPr>
              <a:t>?</a:t>
            </a:r>
          </a:p>
        </p:txBody>
      </p:sp>
      <p:sp>
        <p:nvSpPr>
          <p:cNvPr id="80" name="Rectangle à coins arrondis 79"/>
          <p:cNvSpPr/>
          <p:nvPr/>
        </p:nvSpPr>
        <p:spPr bwMode="auto">
          <a:xfrm>
            <a:off x="3395658" y="5099364"/>
            <a:ext cx="403752" cy="432049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rPr>
              <a:t>?</a:t>
            </a:r>
          </a:p>
        </p:txBody>
      </p:sp>
      <p:sp>
        <p:nvSpPr>
          <p:cNvPr id="81" name="Rectangle à coins arrondis 80"/>
          <p:cNvSpPr/>
          <p:nvPr/>
        </p:nvSpPr>
        <p:spPr bwMode="auto">
          <a:xfrm>
            <a:off x="3995345" y="5072939"/>
            <a:ext cx="403752" cy="432049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rPr>
              <a:t>?</a:t>
            </a:r>
          </a:p>
        </p:txBody>
      </p:sp>
      <p:sp>
        <p:nvSpPr>
          <p:cNvPr id="82" name="Rectangle à coins arrondis 81"/>
          <p:cNvSpPr/>
          <p:nvPr/>
        </p:nvSpPr>
        <p:spPr bwMode="auto">
          <a:xfrm>
            <a:off x="4503964" y="5072940"/>
            <a:ext cx="403752" cy="432049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rPr>
              <a:t>?</a:t>
            </a:r>
          </a:p>
        </p:txBody>
      </p:sp>
      <p:sp>
        <p:nvSpPr>
          <p:cNvPr id="83" name="Rectangle à coins arrondis 82"/>
          <p:cNvSpPr/>
          <p:nvPr/>
        </p:nvSpPr>
        <p:spPr bwMode="auto">
          <a:xfrm>
            <a:off x="5042715" y="5099363"/>
            <a:ext cx="403752" cy="432049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rPr>
              <a:t>?</a:t>
            </a:r>
          </a:p>
        </p:txBody>
      </p:sp>
      <p:sp>
        <p:nvSpPr>
          <p:cNvPr id="84" name="Rectangle à coins arrondis 83"/>
          <p:cNvSpPr/>
          <p:nvPr/>
        </p:nvSpPr>
        <p:spPr bwMode="auto">
          <a:xfrm>
            <a:off x="5551334" y="5099364"/>
            <a:ext cx="403752" cy="432049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rPr>
              <a:t>?</a:t>
            </a:r>
          </a:p>
        </p:txBody>
      </p:sp>
      <p:sp>
        <p:nvSpPr>
          <p:cNvPr id="85" name="Rectangle 84"/>
          <p:cNvSpPr/>
          <p:nvPr/>
        </p:nvSpPr>
        <p:spPr bwMode="auto">
          <a:xfrm>
            <a:off x="2594140" y="5661248"/>
            <a:ext cx="416560" cy="217692"/>
          </a:xfrm>
          <a:prstGeom prst="wedgeRectCallout">
            <a:avLst/>
          </a:prstGeom>
          <a:solidFill>
            <a:srgbClr val="FF0000">
              <a:alpha val="94118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6" name="Rectangle 85"/>
          <p:cNvSpPr/>
          <p:nvPr/>
        </p:nvSpPr>
        <p:spPr bwMode="auto">
          <a:xfrm>
            <a:off x="2594694" y="5930914"/>
            <a:ext cx="416560" cy="217692"/>
          </a:xfrm>
          <a:prstGeom prst="wedgeRectCallout">
            <a:avLst/>
          </a:prstGeom>
          <a:solidFill>
            <a:srgbClr val="FF0000">
              <a:alpha val="94118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7" name="Rectangle 86"/>
          <p:cNvSpPr/>
          <p:nvPr/>
        </p:nvSpPr>
        <p:spPr bwMode="auto">
          <a:xfrm>
            <a:off x="3371548" y="5658061"/>
            <a:ext cx="416560" cy="217692"/>
          </a:xfrm>
          <a:prstGeom prst="wedgeRectCallout">
            <a:avLst/>
          </a:prstGeom>
          <a:solidFill>
            <a:srgbClr val="FF0000">
              <a:alpha val="94118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8" name="Rectangle 87"/>
          <p:cNvSpPr/>
          <p:nvPr/>
        </p:nvSpPr>
        <p:spPr bwMode="auto">
          <a:xfrm>
            <a:off x="3372102" y="5927727"/>
            <a:ext cx="416560" cy="217692"/>
          </a:xfrm>
          <a:prstGeom prst="wedgeRectCallout">
            <a:avLst/>
          </a:prstGeom>
          <a:solidFill>
            <a:srgbClr val="FF0000">
              <a:alpha val="94118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9" name="Rectangle 88"/>
          <p:cNvSpPr/>
          <p:nvPr/>
        </p:nvSpPr>
        <p:spPr bwMode="auto">
          <a:xfrm>
            <a:off x="3979502" y="5658061"/>
            <a:ext cx="416560" cy="217692"/>
          </a:xfrm>
          <a:prstGeom prst="wedgeRectCallout">
            <a:avLst/>
          </a:prstGeom>
          <a:solidFill>
            <a:srgbClr val="FF0000">
              <a:alpha val="94118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0" name="Rectangle 89"/>
          <p:cNvSpPr/>
          <p:nvPr/>
        </p:nvSpPr>
        <p:spPr bwMode="auto">
          <a:xfrm>
            <a:off x="3980056" y="5927727"/>
            <a:ext cx="416560" cy="217692"/>
          </a:xfrm>
          <a:prstGeom prst="wedgeRectCallout">
            <a:avLst/>
          </a:prstGeom>
          <a:solidFill>
            <a:srgbClr val="FF0000">
              <a:alpha val="94118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1" name="Rectangle 90"/>
          <p:cNvSpPr/>
          <p:nvPr/>
        </p:nvSpPr>
        <p:spPr bwMode="auto">
          <a:xfrm>
            <a:off x="4610330" y="5658061"/>
            <a:ext cx="416560" cy="217692"/>
          </a:xfrm>
          <a:prstGeom prst="wedgeRectCallout">
            <a:avLst/>
          </a:prstGeom>
          <a:solidFill>
            <a:srgbClr val="FF0000">
              <a:alpha val="94118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2" name="Rectangle 91"/>
          <p:cNvSpPr/>
          <p:nvPr/>
        </p:nvSpPr>
        <p:spPr bwMode="auto">
          <a:xfrm>
            <a:off x="4610884" y="5927727"/>
            <a:ext cx="416560" cy="217692"/>
          </a:xfrm>
          <a:prstGeom prst="wedgeRectCallout">
            <a:avLst/>
          </a:prstGeom>
          <a:solidFill>
            <a:srgbClr val="FF0000">
              <a:alpha val="94118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3" name="Rectangle 92"/>
          <p:cNvSpPr/>
          <p:nvPr/>
        </p:nvSpPr>
        <p:spPr bwMode="auto">
          <a:xfrm>
            <a:off x="5220336" y="5658061"/>
            <a:ext cx="416560" cy="217692"/>
          </a:xfrm>
          <a:prstGeom prst="wedgeRectCallout">
            <a:avLst/>
          </a:prstGeom>
          <a:solidFill>
            <a:srgbClr val="FF0000">
              <a:alpha val="94118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4" name="Rectangle 93"/>
          <p:cNvSpPr/>
          <p:nvPr/>
        </p:nvSpPr>
        <p:spPr bwMode="auto">
          <a:xfrm>
            <a:off x="5220890" y="5927727"/>
            <a:ext cx="416560" cy="217692"/>
          </a:xfrm>
          <a:prstGeom prst="wedgeRectCallout">
            <a:avLst/>
          </a:prstGeom>
          <a:solidFill>
            <a:srgbClr val="FF0000">
              <a:alpha val="94118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5" name="Rectangle 94"/>
          <p:cNvSpPr/>
          <p:nvPr/>
        </p:nvSpPr>
        <p:spPr bwMode="auto">
          <a:xfrm>
            <a:off x="5811070" y="5658061"/>
            <a:ext cx="416560" cy="217692"/>
          </a:xfrm>
          <a:prstGeom prst="wedgeRectCallout">
            <a:avLst/>
          </a:prstGeom>
          <a:solidFill>
            <a:srgbClr val="FF0000">
              <a:alpha val="94118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6" name="Rectangle 95"/>
          <p:cNvSpPr/>
          <p:nvPr/>
        </p:nvSpPr>
        <p:spPr bwMode="auto">
          <a:xfrm>
            <a:off x="5811624" y="5927727"/>
            <a:ext cx="416560" cy="217692"/>
          </a:xfrm>
          <a:prstGeom prst="wedgeRectCallout">
            <a:avLst/>
          </a:prstGeom>
          <a:solidFill>
            <a:srgbClr val="FF0000">
              <a:alpha val="94118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9" name="ZoneTexte 98"/>
          <p:cNvSpPr txBox="1"/>
          <p:nvPr/>
        </p:nvSpPr>
        <p:spPr>
          <a:xfrm>
            <a:off x="539552" y="939656"/>
            <a:ext cx="19876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chemeClr val="tx2"/>
                </a:solidFill>
              </a:rPr>
              <a:t>Questionnement large</a:t>
            </a:r>
            <a:endParaRPr lang="fr-FR" sz="1600" b="1" dirty="0">
              <a:solidFill>
                <a:schemeClr val="tx2"/>
              </a:solidFill>
            </a:endParaRPr>
          </a:p>
        </p:txBody>
      </p:sp>
      <p:sp>
        <p:nvSpPr>
          <p:cNvPr id="100" name="ZoneTexte 99"/>
          <p:cNvSpPr txBox="1"/>
          <p:nvPr/>
        </p:nvSpPr>
        <p:spPr>
          <a:xfrm>
            <a:off x="519593" y="2937582"/>
            <a:ext cx="19876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chemeClr val="tx2"/>
                </a:solidFill>
              </a:rPr>
              <a:t>Résumé exhaustif</a:t>
            </a:r>
            <a:endParaRPr lang="fr-FR" sz="1600" b="1" dirty="0">
              <a:solidFill>
                <a:schemeClr val="tx2"/>
              </a:solidFill>
            </a:endParaRPr>
          </a:p>
        </p:txBody>
      </p:sp>
      <p:sp>
        <p:nvSpPr>
          <p:cNvPr id="102" name="ZoneTexte 101"/>
          <p:cNvSpPr txBox="1"/>
          <p:nvPr/>
        </p:nvSpPr>
        <p:spPr>
          <a:xfrm>
            <a:off x="519593" y="3772352"/>
            <a:ext cx="19876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chemeClr val="tx2"/>
                </a:solidFill>
              </a:rPr>
              <a:t>Hiérarchisation</a:t>
            </a:r>
            <a:endParaRPr lang="fr-FR" sz="1600" b="1" dirty="0">
              <a:solidFill>
                <a:schemeClr val="tx2"/>
              </a:solidFill>
            </a:endParaRPr>
          </a:p>
        </p:txBody>
      </p:sp>
      <p:sp>
        <p:nvSpPr>
          <p:cNvPr id="104" name="ZoneTexte 103"/>
          <p:cNvSpPr txBox="1"/>
          <p:nvPr/>
        </p:nvSpPr>
        <p:spPr>
          <a:xfrm>
            <a:off x="550666" y="4730032"/>
            <a:ext cx="2207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chemeClr val="tx2"/>
                </a:solidFill>
              </a:rPr>
              <a:t>Approfondissement ciblé</a:t>
            </a:r>
            <a:endParaRPr lang="fr-FR" sz="1600" b="1" dirty="0">
              <a:solidFill>
                <a:schemeClr val="tx2"/>
              </a:solidFill>
            </a:endParaRPr>
          </a:p>
        </p:txBody>
      </p:sp>
      <p:sp>
        <p:nvSpPr>
          <p:cNvPr id="105" name="ZoneTexte 104"/>
          <p:cNvSpPr txBox="1"/>
          <p:nvPr/>
        </p:nvSpPr>
        <p:spPr>
          <a:xfrm>
            <a:off x="5855476" y="866906"/>
            <a:ext cx="2316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Contributions</a:t>
            </a:r>
            <a:endParaRPr lang="fr-FR" sz="18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06" name="ZoneTexte 105"/>
          <p:cNvSpPr txBox="1"/>
          <p:nvPr/>
        </p:nvSpPr>
        <p:spPr>
          <a:xfrm>
            <a:off x="5080174" y="2938224"/>
            <a:ext cx="3006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50 à 60 idées résumées</a:t>
            </a:r>
          </a:p>
        </p:txBody>
      </p:sp>
      <p:cxnSp>
        <p:nvCxnSpPr>
          <p:cNvPr id="108" name="Connecteur droit avec flèche 107"/>
          <p:cNvCxnSpPr/>
          <p:nvPr/>
        </p:nvCxnSpPr>
        <p:spPr bwMode="auto">
          <a:xfrm flipH="1">
            <a:off x="4545613" y="2420888"/>
            <a:ext cx="1005721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9" name="ZoneTexte 108"/>
          <p:cNvSpPr txBox="1"/>
          <p:nvPr/>
        </p:nvSpPr>
        <p:spPr>
          <a:xfrm>
            <a:off x="5589794" y="2099933"/>
            <a:ext cx="28431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chemeClr val="tx2"/>
                </a:solidFill>
              </a:rPr>
              <a:t>Réalisation des synthèses </a:t>
            </a:r>
          </a:p>
          <a:p>
            <a:r>
              <a:rPr lang="fr-FR" sz="1400" dirty="0" smtClean="0">
                <a:solidFill>
                  <a:schemeClr val="tx2"/>
                </a:solidFill>
              </a:rPr>
              <a:t>par les animateurs</a:t>
            </a:r>
            <a:endParaRPr lang="fr-FR" sz="1400" dirty="0">
              <a:solidFill>
                <a:schemeClr val="tx2"/>
              </a:solidFill>
            </a:endParaRPr>
          </a:p>
        </p:txBody>
      </p:sp>
      <p:cxnSp>
        <p:nvCxnSpPr>
          <p:cNvPr id="110" name="Connecteur droit avec flèche 109"/>
          <p:cNvCxnSpPr/>
          <p:nvPr/>
        </p:nvCxnSpPr>
        <p:spPr bwMode="auto">
          <a:xfrm flipH="1">
            <a:off x="4492017" y="4000974"/>
            <a:ext cx="1005721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1" name="ZoneTexte 110"/>
          <p:cNvSpPr txBox="1"/>
          <p:nvPr/>
        </p:nvSpPr>
        <p:spPr>
          <a:xfrm>
            <a:off x="5536198" y="3680019"/>
            <a:ext cx="28431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chemeClr val="tx2"/>
                </a:solidFill>
              </a:rPr>
              <a:t>Vote par les participants </a:t>
            </a:r>
          </a:p>
          <a:p>
            <a:r>
              <a:rPr lang="fr-FR" sz="1400" dirty="0" smtClean="0">
                <a:solidFill>
                  <a:schemeClr val="tx2"/>
                </a:solidFill>
              </a:rPr>
              <a:t>sur leurs propositions</a:t>
            </a:r>
            <a:endParaRPr lang="fr-FR" sz="1400" dirty="0">
              <a:solidFill>
                <a:schemeClr val="tx2"/>
              </a:solidFill>
            </a:endParaRPr>
          </a:p>
        </p:txBody>
      </p:sp>
      <p:cxnSp>
        <p:nvCxnSpPr>
          <p:cNvPr id="112" name="Connecteur droit avec flèche 111"/>
          <p:cNvCxnSpPr/>
          <p:nvPr/>
        </p:nvCxnSpPr>
        <p:spPr bwMode="auto">
          <a:xfrm flipH="1">
            <a:off x="6012160" y="5420319"/>
            <a:ext cx="517646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3" name="ZoneTexte 112"/>
          <p:cNvSpPr txBox="1"/>
          <p:nvPr/>
        </p:nvSpPr>
        <p:spPr>
          <a:xfrm>
            <a:off x="6516216" y="5199510"/>
            <a:ext cx="20338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chemeClr val="tx2"/>
                </a:solidFill>
              </a:rPr>
              <a:t>Détail des propositions </a:t>
            </a:r>
          </a:p>
          <a:p>
            <a:r>
              <a:rPr lang="fr-FR" sz="1400" dirty="0" smtClean="0">
                <a:solidFill>
                  <a:schemeClr val="tx2"/>
                </a:solidFill>
              </a:rPr>
              <a:t>arrivées en tête</a:t>
            </a:r>
            <a:endParaRPr lang="fr-FR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99085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à coins arrondis 5"/>
          <p:cNvSpPr/>
          <p:nvPr/>
        </p:nvSpPr>
        <p:spPr bwMode="auto">
          <a:xfrm>
            <a:off x="4499992" y="2154591"/>
            <a:ext cx="3621208" cy="1943100"/>
          </a:xfrm>
          <a:prstGeom prst="roundRect">
            <a:avLst/>
          </a:prstGeom>
          <a:solidFill>
            <a:srgbClr val="D9D9D9">
              <a:alpha val="52941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eaLnBrk="0" hangingPunct="0">
              <a:defRPr/>
            </a:pPr>
            <a:r>
              <a:rPr lang="fr-FR" sz="1500" b="1" dirty="0">
                <a:solidFill>
                  <a:schemeClr val="tx2"/>
                </a:solidFill>
                <a:cs typeface="+mn-cs"/>
              </a:rPr>
              <a:t>Enseigner, c’est donner </a:t>
            </a:r>
          </a:p>
          <a:p>
            <a:pPr algn="r" eaLnBrk="0" hangingPunct="0">
              <a:defRPr/>
            </a:pPr>
            <a:r>
              <a:rPr lang="fr-FR" sz="1500" b="1" dirty="0">
                <a:solidFill>
                  <a:schemeClr val="tx2"/>
                </a:solidFill>
                <a:cs typeface="+mn-cs"/>
              </a:rPr>
              <a:t>aux élèves les moyens de devenir </a:t>
            </a:r>
            <a:br>
              <a:rPr lang="fr-FR" sz="1500" b="1" dirty="0">
                <a:solidFill>
                  <a:schemeClr val="tx2"/>
                </a:solidFill>
                <a:cs typeface="+mn-cs"/>
              </a:rPr>
            </a:br>
            <a:r>
              <a:rPr lang="fr-FR" sz="1500" b="1" dirty="0">
                <a:solidFill>
                  <a:schemeClr val="tx2"/>
                </a:solidFill>
                <a:cs typeface="+mn-cs"/>
              </a:rPr>
              <a:t>des adultes autonomes </a:t>
            </a:r>
          </a:p>
          <a:p>
            <a:pPr algn="r" eaLnBrk="0" hangingPunct="0">
              <a:defRPr/>
            </a:pPr>
            <a:r>
              <a:rPr lang="fr-FR" sz="1500" b="1" dirty="0">
                <a:solidFill>
                  <a:schemeClr val="tx2"/>
                </a:solidFill>
                <a:cs typeface="+mn-cs"/>
              </a:rPr>
              <a:t>et des citoyens </a:t>
            </a:r>
          </a:p>
          <a:p>
            <a:pPr algn="r" eaLnBrk="0" hangingPunct="0">
              <a:defRPr/>
            </a:pPr>
            <a:r>
              <a:rPr lang="fr-FR" sz="1500" b="1" dirty="0">
                <a:solidFill>
                  <a:schemeClr val="tx2"/>
                </a:solidFill>
                <a:cs typeface="+mn-cs"/>
              </a:rPr>
              <a:t>responsables</a:t>
            </a:r>
          </a:p>
          <a:p>
            <a:pPr lvl="1" algn="r" eaLnBrk="0" hangingPunct="0">
              <a:defRPr/>
            </a:pPr>
            <a:endParaRPr lang="fr-FR" sz="1500" b="1" dirty="0">
              <a:solidFill>
                <a:schemeClr val="bg1"/>
              </a:solidFill>
              <a:cs typeface="+mn-cs"/>
            </a:endParaRPr>
          </a:p>
          <a:p>
            <a:pPr lvl="1" algn="r" eaLnBrk="0" hangingPunct="0">
              <a:defRPr/>
            </a:pPr>
            <a:endParaRPr lang="fr-FR" sz="1500" b="1" dirty="0">
              <a:solidFill>
                <a:schemeClr val="tx2"/>
              </a:solidFill>
              <a:cs typeface="+mn-cs"/>
            </a:endParaRPr>
          </a:p>
        </p:txBody>
      </p:sp>
      <p:sp>
        <p:nvSpPr>
          <p:cNvPr id="8195" name="Rectangle à coins arrondis 7"/>
          <p:cNvSpPr>
            <a:spLocks noChangeArrowheads="1"/>
          </p:cNvSpPr>
          <p:nvPr/>
        </p:nvSpPr>
        <p:spPr bwMode="auto">
          <a:xfrm>
            <a:off x="4568892" y="4136883"/>
            <a:ext cx="3621208" cy="1944688"/>
          </a:xfrm>
          <a:prstGeom prst="roundRect">
            <a:avLst>
              <a:gd name="adj" fmla="val 16667"/>
            </a:avLst>
          </a:prstGeom>
          <a:solidFill>
            <a:srgbClr val="FF0000">
              <a:alpha val="23137"/>
            </a:srgbClr>
          </a:solidFill>
          <a:ln>
            <a:noFill/>
          </a:ln>
        </p:spPr>
        <p:txBody>
          <a:bodyPr/>
          <a:lstStyle/>
          <a:p>
            <a:pPr lvl="1" algn="r" eaLnBrk="0" hangingPunct="0"/>
            <a:endParaRPr lang="fr-FR" sz="1500" b="1" dirty="0">
              <a:solidFill>
                <a:schemeClr val="tx2"/>
              </a:solidFill>
            </a:endParaRPr>
          </a:p>
          <a:p>
            <a:pPr lvl="1" algn="r" eaLnBrk="0" hangingPunct="0"/>
            <a:endParaRPr lang="fr-FR" sz="1500" b="1" dirty="0">
              <a:solidFill>
                <a:schemeClr val="tx2"/>
              </a:solidFill>
            </a:endParaRPr>
          </a:p>
          <a:p>
            <a:pPr lvl="1" algn="r" eaLnBrk="0" hangingPunct="0"/>
            <a:endParaRPr lang="fr-FR" sz="1500" b="1" dirty="0">
              <a:solidFill>
                <a:schemeClr val="tx2"/>
              </a:solidFill>
            </a:endParaRPr>
          </a:p>
          <a:p>
            <a:pPr lvl="1" algn="r" eaLnBrk="0" hangingPunct="0"/>
            <a:endParaRPr lang="fr-FR" sz="1500" b="1" dirty="0">
              <a:solidFill>
                <a:schemeClr val="tx2"/>
              </a:solidFill>
            </a:endParaRPr>
          </a:p>
          <a:p>
            <a:pPr lvl="1" algn="r" eaLnBrk="0" hangingPunct="0"/>
            <a:r>
              <a:rPr lang="fr-FR" sz="1500" b="1" dirty="0">
                <a:solidFill>
                  <a:schemeClr val="tx2"/>
                </a:solidFill>
              </a:rPr>
              <a:t>Enseigner, c’est donner envie aux élèves</a:t>
            </a:r>
          </a:p>
        </p:txBody>
      </p:sp>
      <p:sp>
        <p:nvSpPr>
          <p:cNvPr id="9" name="Rectangle à coins arrondis 8"/>
          <p:cNvSpPr/>
          <p:nvPr/>
        </p:nvSpPr>
        <p:spPr bwMode="auto">
          <a:xfrm>
            <a:off x="899592" y="2126241"/>
            <a:ext cx="3557091" cy="1944688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92075" lvl="1" eaLnBrk="0" hangingPunct="0">
              <a:defRPr/>
            </a:pPr>
            <a:r>
              <a:rPr lang="fr-FR" sz="1500" b="1" dirty="0">
                <a:solidFill>
                  <a:schemeClr val="tx2"/>
                </a:solidFill>
                <a:cs typeface="+mn-cs"/>
              </a:rPr>
              <a:t>Enseigner, c’est transmettre </a:t>
            </a:r>
            <a:br>
              <a:rPr lang="fr-FR" sz="1500" b="1" dirty="0">
                <a:solidFill>
                  <a:schemeClr val="tx2"/>
                </a:solidFill>
                <a:cs typeface="+mn-cs"/>
              </a:rPr>
            </a:br>
            <a:r>
              <a:rPr lang="fr-FR" sz="1500" b="1" dirty="0">
                <a:solidFill>
                  <a:schemeClr val="tx2"/>
                </a:solidFill>
                <a:cs typeface="+mn-cs"/>
              </a:rPr>
              <a:t>des connaissances, </a:t>
            </a:r>
          </a:p>
          <a:p>
            <a:pPr marL="92075" lvl="1" eaLnBrk="0" hangingPunct="0">
              <a:defRPr/>
            </a:pPr>
            <a:r>
              <a:rPr lang="fr-FR" sz="1500" b="1" dirty="0">
                <a:solidFill>
                  <a:schemeClr val="tx2"/>
                </a:solidFill>
                <a:cs typeface="+mn-cs"/>
              </a:rPr>
              <a:t>des savoirs</a:t>
            </a:r>
          </a:p>
          <a:p>
            <a:pPr marL="92075" lvl="1" eaLnBrk="0" hangingPunct="0">
              <a:defRPr/>
            </a:pPr>
            <a:r>
              <a:rPr lang="fr-FR" sz="1500" b="1" dirty="0">
                <a:solidFill>
                  <a:schemeClr val="tx2"/>
                </a:solidFill>
                <a:cs typeface="+mn-cs"/>
              </a:rPr>
              <a:t> et des valeurs</a:t>
            </a:r>
          </a:p>
        </p:txBody>
      </p:sp>
      <p:sp>
        <p:nvSpPr>
          <p:cNvPr id="10" name="Rectangle à coins arrondis 9"/>
          <p:cNvSpPr/>
          <p:nvPr/>
        </p:nvSpPr>
        <p:spPr bwMode="auto">
          <a:xfrm>
            <a:off x="984702" y="4148608"/>
            <a:ext cx="3557091" cy="1944688"/>
          </a:xfrm>
          <a:prstGeom prst="roundRect">
            <a:avLst/>
          </a:prstGeom>
          <a:solidFill>
            <a:srgbClr val="606060">
              <a:alpha val="38824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92075" lvl="1" eaLnBrk="0" hangingPunct="0">
              <a:defRPr/>
            </a:pPr>
            <a:endParaRPr lang="fr-FR" sz="1500" b="1" dirty="0">
              <a:solidFill>
                <a:schemeClr val="tx2"/>
              </a:solidFill>
              <a:cs typeface="+mn-cs"/>
            </a:endParaRPr>
          </a:p>
          <a:p>
            <a:pPr marL="92075" lvl="1" eaLnBrk="0" hangingPunct="0">
              <a:defRPr/>
            </a:pPr>
            <a:endParaRPr lang="fr-FR" sz="1500" b="1" dirty="0">
              <a:solidFill>
                <a:schemeClr val="tx2"/>
              </a:solidFill>
              <a:cs typeface="+mn-cs"/>
            </a:endParaRPr>
          </a:p>
          <a:p>
            <a:pPr marL="92075" lvl="1" eaLnBrk="0" hangingPunct="0">
              <a:defRPr/>
            </a:pPr>
            <a:endParaRPr lang="fr-FR" sz="1500" b="1" dirty="0">
              <a:solidFill>
                <a:schemeClr val="tx2"/>
              </a:solidFill>
              <a:cs typeface="+mn-cs"/>
            </a:endParaRPr>
          </a:p>
          <a:p>
            <a:pPr marL="92075" lvl="1" eaLnBrk="0" hangingPunct="0">
              <a:defRPr/>
            </a:pPr>
            <a:endParaRPr lang="fr-FR" sz="1500" b="1" dirty="0">
              <a:solidFill>
                <a:schemeClr val="tx2"/>
              </a:solidFill>
              <a:cs typeface="+mn-cs"/>
            </a:endParaRPr>
          </a:p>
          <a:p>
            <a:pPr marL="92075" lvl="1" eaLnBrk="0" hangingPunct="0">
              <a:defRPr/>
            </a:pPr>
            <a:r>
              <a:rPr lang="fr-FR" sz="1500" b="1" dirty="0">
                <a:solidFill>
                  <a:schemeClr val="tx2"/>
                </a:solidFill>
                <a:cs typeface="+mn-cs"/>
              </a:rPr>
              <a:t>Enseigner, c’est s’adapter </a:t>
            </a:r>
            <a:br>
              <a:rPr lang="fr-FR" sz="1500" b="1" dirty="0">
                <a:solidFill>
                  <a:schemeClr val="tx2"/>
                </a:solidFill>
                <a:cs typeface="+mn-cs"/>
              </a:rPr>
            </a:br>
            <a:r>
              <a:rPr lang="fr-FR" sz="1500" b="1" dirty="0">
                <a:solidFill>
                  <a:schemeClr val="tx2"/>
                </a:solidFill>
                <a:cs typeface="+mn-cs"/>
              </a:rPr>
              <a:t>à la diversité des élèves</a:t>
            </a:r>
          </a:p>
        </p:txBody>
      </p:sp>
      <p:sp>
        <p:nvSpPr>
          <p:cNvPr id="8198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E8CDD16F-4849-4DB2-BD02-ED24041FBAE5}" type="slidenum">
              <a:rPr lang="fr-FR" sz="1000" smtClean="0">
                <a:solidFill>
                  <a:schemeClr val="bg1"/>
                </a:solidFill>
              </a:rPr>
              <a:pPr/>
              <a:t>5</a:t>
            </a:fld>
            <a:endParaRPr lang="fr-FR" sz="1400" smtClean="0">
              <a:solidFill>
                <a:schemeClr val="bg1"/>
              </a:solidFill>
            </a:endParaRPr>
          </a:p>
        </p:txBody>
      </p:sp>
      <p:sp>
        <p:nvSpPr>
          <p:cNvPr id="8199" name="Titre 3"/>
          <p:cNvSpPr>
            <a:spLocks noGrp="1"/>
          </p:cNvSpPr>
          <p:nvPr>
            <p:ph type="title"/>
          </p:nvPr>
        </p:nvSpPr>
        <p:spPr bwMode="auto">
          <a:xfrm>
            <a:off x="381000" y="163488"/>
            <a:ext cx="7935913" cy="457200"/>
          </a:xfr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b="1" dirty="0" smtClean="0"/>
              <a:t>Jour 1 </a:t>
            </a:r>
            <a:r>
              <a:rPr lang="fr-FR" dirty="0" smtClean="0"/>
              <a:t>: Les évolutions du métier d’enseignant</a:t>
            </a:r>
          </a:p>
        </p:txBody>
      </p:sp>
      <p:pic>
        <p:nvPicPr>
          <p:cNvPr id="1026" name="Picture 2" descr="C:\Users\dpa\Desktop\synthèses\nuages\metier synthès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630297"/>
            <a:ext cx="3967736" cy="250770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  <p:sp>
        <p:nvSpPr>
          <p:cNvPr id="8201" name="Rectangle 4"/>
          <p:cNvSpPr>
            <a:spLocks noChangeArrowheads="1"/>
          </p:cNvSpPr>
          <p:nvPr/>
        </p:nvSpPr>
        <p:spPr bwMode="auto">
          <a:xfrm>
            <a:off x="-2773363" y="549275"/>
            <a:ext cx="4572001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fr-FR"/>
              <a:t> </a:t>
            </a:r>
          </a:p>
          <a:p>
            <a:pPr lvl="1" eaLnBrk="0" hangingPunct="0"/>
            <a:r>
              <a:rPr lang="fr-FR"/>
              <a:t>.</a:t>
            </a:r>
          </a:p>
        </p:txBody>
      </p:sp>
      <p:sp>
        <p:nvSpPr>
          <p:cNvPr id="11" name="Rectangle à coins arrondis 10"/>
          <p:cNvSpPr/>
          <p:nvPr/>
        </p:nvSpPr>
        <p:spPr bwMode="auto">
          <a:xfrm>
            <a:off x="2435594" y="1022251"/>
            <a:ext cx="6262517" cy="390525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/>
          <a:lstStyle/>
          <a:p>
            <a:pPr lvl="1" algn="ctr">
              <a:defRPr/>
            </a:pPr>
            <a:r>
              <a:rPr lang="fr-FR" sz="1400" dirty="0">
                <a:solidFill>
                  <a:schemeClr val="tx2"/>
                </a:solidFill>
              </a:rPr>
              <a:t>Une contribution limitée à une phrase de 200 caractères par participant</a:t>
            </a:r>
          </a:p>
          <a:p>
            <a:pPr algn="ctr" eaLnBrk="0" hangingPunct="0">
              <a:defRPr/>
            </a:pPr>
            <a:endParaRPr lang="fr-FR" sz="1400" dirty="0">
              <a:solidFill>
                <a:schemeClr val="tx2"/>
              </a:solidFill>
              <a:cs typeface="+mn-cs"/>
            </a:endParaRPr>
          </a:p>
        </p:txBody>
      </p:sp>
      <p:sp>
        <p:nvSpPr>
          <p:cNvPr id="12" name="Rectangle à coins arrondis 11"/>
          <p:cNvSpPr/>
          <p:nvPr/>
        </p:nvSpPr>
        <p:spPr bwMode="auto">
          <a:xfrm>
            <a:off x="2440740" y="1412776"/>
            <a:ext cx="6262517" cy="359493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/>
          <a:lstStyle/>
          <a:p>
            <a:pPr marL="0" lvl="1" algn="ctr" eaLnBrk="0" hangingPunct="0">
              <a:defRPr/>
            </a:pPr>
            <a:r>
              <a:rPr lang="fr-FR" sz="1400" dirty="0" smtClean="0">
                <a:solidFill>
                  <a:schemeClr val="tx2"/>
                </a:solidFill>
                <a:cs typeface="+mn-cs"/>
              </a:rPr>
              <a:t>5 votes à répartir</a:t>
            </a:r>
            <a:endParaRPr lang="fr-FR" sz="1400" dirty="0">
              <a:solidFill>
                <a:schemeClr val="tx2"/>
              </a:solidFill>
              <a:cs typeface="+mn-cs"/>
            </a:endParaRPr>
          </a:p>
          <a:p>
            <a:pPr algn="ctr" eaLnBrk="0" hangingPunct="0">
              <a:defRPr/>
            </a:pPr>
            <a:endParaRPr lang="fr-FR" sz="1400" dirty="0">
              <a:solidFill>
                <a:schemeClr val="tx2"/>
              </a:solidFill>
              <a:cs typeface="+mn-cs"/>
            </a:endParaRPr>
          </a:p>
        </p:txBody>
      </p:sp>
      <p:sp>
        <p:nvSpPr>
          <p:cNvPr id="13" name="Triangle isocèle 44"/>
          <p:cNvSpPr>
            <a:spLocks noChangeArrowheads="1"/>
          </p:cNvSpPr>
          <p:nvPr/>
        </p:nvSpPr>
        <p:spPr bwMode="auto">
          <a:xfrm rot="5400000">
            <a:off x="2062133" y="1353121"/>
            <a:ext cx="550070" cy="196851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fr-FR"/>
          </a:p>
        </p:txBody>
      </p:sp>
      <p:sp>
        <p:nvSpPr>
          <p:cNvPr id="15" name="Rectangle à coins arrondis 14"/>
          <p:cNvSpPr/>
          <p:nvPr/>
        </p:nvSpPr>
        <p:spPr bwMode="auto">
          <a:xfrm>
            <a:off x="107504" y="1036414"/>
            <a:ext cx="2131239" cy="808410"/>
          </a:xfrm>
          <a:prstGeom prst="round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marL="0" lvl="1" algn="ctr" eaLnBrk="0" hangingPunct="0">
              <a:defRPr/>
            </a:pPr>
            <a:r>
              <a:rPr lang="fr-FR" sz="1600" b="1" dirty="0" smtClean="0">
                <a:solidFill>
                  <a:schemeClr val="bg1">
                    <a:lumMod val="65000"/>
                  </a:schemeClr>
                </a:solidFill>
                <a:cs typeface="+mn-cs"/>
              </a:rPr>
              <a:t>Un échauffement pour initier la réflexion</a:t>
            </a:r>
            <a:endParaRPr lang="fr-FR" sz="1600" b="1" dirty="0">
              <a:solidFill>
                <a:schemeClr val="bg1">
                  <a:lumMod val="65000"/>
                </a:schemeClr>
              </a:solidFill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44462" y="908720"/>
            <a:ext cx="8531225" cy="5471838"/>
          </a:xfrm>
        </p:spPr>
        <p:txBody>
          <a:bodyPr/>
          <a:lstStyle/>
          <a:p>
            <a:pPr marL="0" lvl="0" indent="0" algn="l">
              <a:spcBef>
                <a:spcPts val="300"/>
              </a:spcBef>
              <a:buNone/>
              <a:defRPr/>
            </a:pPr>
            <a:r>
              <a:rPr lang="fr-FR" dirty="0" smtClean="0">
                <a:solidFill>
                  <a:schemeClr val="tx2"/>
                </a:solidFill>
                <a:latin typeface="+mn-lt"/>
              </a:rPr>
              <a:t>1. Manque de fréquence et de suivi</a:t>
            </a:r>
          </a:p>
          <a:p>
            <a:pPr algn="l">
              <a:spcBef>
                <a:spcPts val="300"/>
              </a:spcBef>
              <a:defRPr/>
            </a:pPr>
            <a:r>
              <a:rPr lang="fr-FR" sz="1600" b="0" i="1" dirty="0" smtClean="0">
                <a:solidFill>
                  <a:schemeClr val="bg2">
                    <a:lumMod val="75000"/>
                  </a:schemeClr>
                </a:solidFill>
                <a:latin typeface="+mj-lt"/>
              </a:rPr>
              <a:t>Les </a:t>
            </a: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inspections sont trop </a:t>
            </a:r>
            <a:r>
              <a:rPr lang="fr-FR" sz="1600" b="0" i="1" dirty="0" smtClean="0">
                <a:solidFill>
                  <a:schemeClr val="bg2">
                    <a:lumMod val="75000"/>
                  </a:schemeClr>
                </a:solidFill>
                <a:latin typeface="+mj-lt"/>
              </a:rPr>
              <a:t>espacées, </a:t>
            </a: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aléatoires et brèves, ce qui ne permet pas un suivi efficace </a:t>
            </a:r>
            <a:endParaRPr lang="fr-FR" sz="1600" b="0" dirty="0" smtClean="0">
              <a:solidFill>
                <a:schemeClr val="bg2">
                  <a:lumMod val="75000"/>
                </a:schemeClr>
              </a:solidFill>
              <a:latin typeface="+mj-lt"/>
            </a:endParaRPr>
          </a:p>
          <a:p>
            <a:pPr marL="0" indent="0" algn="l">
              <a:spcBef>
                <a:spcPts val="300"/>
              </a:spcBef>
              <a:buFont typeface="Lucida Sans Unicode" pitchFamily="34" charset="0"/>
              <a:buNone/>
              <a:defRPr/>
            </a:pPr>
            <a:r>
              <a:rPr lang="fr-FR" dirty="0" smtClean="0">
                <a:solidFill>
                  <a:schemeClr val="tx2"/>
                </a:solidFill>
                <a:latin typeface="+mn-lt"/>
              </a:rPr>
              <a:t>2. Non prise en compte du travail quotidien</a:t>
            </a:r>
          </a:p>
          <a:p>
            <a:pPr algn="l">
              <a:spcBef>
                <a:spcPts val="0"/>
              </a:spcBef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L’inspection est un exercice de style trop </a:t>
            </a:r>
            <a:r>
              <a:rPr lang="fr-FR" sz="1600" b="0" i="1" dirty="0" smtClean="0">
                <a:solidFill>
                  <a:schemeClr val="bg2">
                    <a:lumMod val="75000"/>
                  </a:schemeClr>
                </a:solidFill>
                <a:latin typeface="+mj-lt"/>
              </a:rPr>
              <a:t>ponctuel</a:t>
            </a:r>
            <a:endParaRPr lang="fr-FR" sz="1600" b="0" i="1" dirty="0">
              <a:solidFill>
                <a:schemeClr val="bg2">
                  <a:lumMod val="75000"/>
                </a:schemeClr>
              </a:solidFill>
              <a:latin typeface="+mj-lt"/>
            </a:endParaRPr>
          </a:p>
          <a:p>
            <a:pPr algn="l">
              <a:spcBef>
                <a:spcPts val="0"/>
              </a:spcBef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Les </a:t>
            </a:r>
            <a:r>
              <a:rPr lang="fr-FR" sz="1600" b="0" i="1" dirty="0" smtClean="0">
                <a:solidFill>
                  <a:schemeClr val="bg2">
                    <a:lumMod val="75000"/>
                  </a:schemeClr>
                </a:solidFill>
                <a:latin typeface="+mj-lt"/>
              </a:rPr>
              <a:t>inspections planifiées sont </a:t>
            </a: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l’occasion de mises en scène </a:t>
            </a:r>
          </a:p>
          <a:p>
            <a:pPr marL="0" indent="0" algn="l">
              <a:spcBef>
                <a:spcPts val="300"/>
              </a:spcBef>
              <a:buFont typeface="Lucida Sans Unicode" pitchFamily="34" charset="0"/>
              <a:buNone/>
              <a:defRPr/>
            </a:pPr>
            <a:r>
              <a:rPr lang="fr-FR" dirty="0" smtClean="0">
                <a:solidFill>
                  <a:schemeClr val="tx2"/>
                </a:solidFill>
                <a:latin typeface="+mn-lt"/>
              </a:rPr>
              <a:t>3. Des </a:t>
            </a:r>
            <a:r>
              <a:rPr lang="fr-FR" dirty="0">
                <a:solidFill>
                  <a:schemeClr val="tx2"/>
                </a:solidFill>
                <a:latin typeface="+mn-lt"/>
              </a:rPr>
              <a:t>mérites non </a:t>
            </a:r>
            <a:r>
              <a:rPr lang="fr-FR" dirty="0" smtClean="0">
                <a:solidFill>
                  <a:schemeClr val="tx2"/>
                </a:solidFill>
                <a:latin typeface="+mn-lt"/>
              </a:rPr>
              <a:t>valorisés</a:t>
            </a:r>
          </a:p>
          <a:p>
            <a:pPr lvl="0" algn="l">
              <a:spcBef>
                <a:spcPts val="0"/>
              </a:spcBef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Le système de notation est trop contraint et pas assez clair : l’encadrement strict par échelon empêche une réelle reconnaissance du travail d'un enseignant</a:t>
            </a:r>
          </a:p>
          <a:p>
            <a:pPr lvl="0" algn="l">
              <a:spcBef>
                <a:spcPts val="0"/>
              </a:spcBef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La surprotection qui entoure la fonction publique empêche la valorisation des « bons » enseignants pour protéger les « moyens » et les « mauvais »</a:t>
            </a:r>
          </a:p>
          <a:p>
            <a:pPr marL="0" indent="0" algn="l">
              <a:spcBef>
                <a:spcPts val="300"/>
              </a:spcBef>
              <a:buFont typeface="Lucida Sans Unicode" pitchFamily="34" charset="0"/>
              <a:buNone/>
              <a:defRPr/>
            </a:pPr>
            <a:r>
              <a:rPr lang="fr-FR" dirty="0" smtClean="0">
                <a:solidFill>
                  <a:schemeClr val="tx2"/>
                </a:solidFill>
                <a:latin typeface="+mn-lt"/>
              </a:rPr>
              <a:t>4. Les </a:t>
            </a:r>
            <a:r>
              <a:rPr lang="fr-FR" dirty="0">
                <a:solidFill>
                  <a:schemeClr val="tx2"/>
                </a:solidFill>
                <a:latin typeface="+mn-lt"/>
              </a:rPr>
              <a:t>inspecteurs </a:t>
            </a:r>
            <a:r>
              <a:rPr lang="fr-FR" dirty="0" smtClean="0">
                <a:solidFill>
                  <a:schemeClr val="tx2"/>
                </a:solidFill>
                <a:latin typeface="+mn-lt"/>
              </a:rPr>
              <a:t>: pas </a:t>
            </a:r>
            <a:r>
              <a:rPr lang="fr-FR" dirty="0">
                <a:solidFill>
                  <a:schemeClr val="tx2"/>
                </a:solidFill>
                <a:latin typeface="+mn-lt"/>
              </a:rPr>
              <a:t>assez accompagnateurs ou </a:t>
            </a:r>
            <a:r>
              <a:rPr lang="fr-FR" dirty="0" smtClean="0">
                <a:solidFill>
                  <a:schemeClr val="tx2"/>
                </a:solidFill>
                <a:latin typeface="+mn-lt"/>
              </a:rPr>
              <a:t>formateurs</a:t>
            </a:r>
          </a:p>
          <a:p>
            <a:pPr lvl="0">
              <a:spcBef>
                <a:spcPts val="0"/>
              </a:spcBef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Les inspecteurs n’ont pas le rôle d’ « accompagnateurs pédagogiques » </a:t>
            </a:r>
          </a:p>
          <a:p>
            <a:pPr lvl="0">
              <a:spcBef>
                <a:spcPts val="0"/>
              </a:spcBef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Les échanges et conseils sont trop rares pour faire évoluer la réflexion </a:t>
            </a:r>
            <a:r>
              <a:rPr lang="fr-FR" sz="1600" b="0" i="1" dirty="0" smtClean="0">
                <a:solidFill>
                  <a:schemeClr val="bg2">
                    <a:lumMod val="75000"/>
                  </a:schemeClr>
                </a:solidFill>
                <a:latin typeface="+mj-lt"/>
              </a:rPr>
              <a:t>pédagogique</a:t>
            </a:r>
            <a:endParaRPr lang="fr-FR" dirty="0" smtClean="0">
              <a:solidFill>
                <a:schemeClr val="bg2">
                  <a:lumMod val="75000"/>
                </a:schemeClr>
              </a:solidFill>
              <a:latin typeface="+mn-lt"/>
            </a:endParaRPr>
          </a:p>
          <a:p>
            <a:pPr marL="0" indent="0" algn="l">
              <a:spcBef>
                <a:spcPts val="300"/>
              </a:spcBef>
              <a:buFont typeface="Lucida Sans Unicode" pitchFamily="34" charset="0"/>
              <a:buNone/>
              <a:defRPr/>
            </a:pPr>
            <a:r>
              <a:rPr lang="fr-FR" dirty="0" smtClean="0">
                <a:solidFill>
                  <a:schemeClr val="tx2"/>
                </a:solidFill>
                <a:latin typeface="+mn-lt"/>
              </a:rPr>
              <a:t>5. Non </a:t>
            </a:r>
            <a:r>
              <a:rPr lang="fr-FR" dirty="0">
                <a:solidFill>
                  <a:schemeClr val="tx2"/>
                </a:solidFill>
                <a:latin typeface="+mn-lt"/>
              </a:rPr>
              <a:t>prise en compte de l’investissement </a:t>
            </a:r>
            <a:r>
              <a:rPr lang="fr-FR" dirty="0" smtClean="0">
                <a:solidFill>
                  <a:schemeClr val="tx2"/>
                </a:solidFill>
                <a:latin typeface="+mn-lt"/>
              </a:rPr>
              <a:t/>
            </a:r>
            <a:br>
              <a:rPr lang="fr-FR" dirty="0" smtClean="0">
                <a:solidFill>
                  <a:schemeClr val="tx2"/>
                </a:solidFill>
                <a:latin typeface="+mn-lt"/>
              </a:rPr>
            </a:br>
            <a:r>
              <a:rPr lang="fr-FR" dirty="0" smtClean="0">
                <a:solidFill>
                  <a:schemeClr val="tx2"/>
                </a:solidFill>
                <a:latin typeface="+mn-lt"/>
              </a:rPr>
              <a:t>dans </a:t>
            </a:r>
            <a:r>
              <a:rPr lang="fr-FR" dirty="0">
                <a:solidFill>
                  <a:schemeClr val="tx2"/>
                </a:solidFill>
                <a:latin typeface="+mn-lt"/>
              </a:rPr>
              <a:t>son établissement/école </a:t>
            </a:r>
            <a:endParaRPr lang="fr-FR" dirty="0" smtClean="0">
              <a:solidFill>
                <a:schemeClr val="tx2"/>
              </a:solidFill>
              <a:latin typeface="+mn-lt"/>
            </a:endParaRPr>
          </a:p>
          <a:p>
            <a:pPr>
              <a:spcBef>
                <a:spcPts val="0"/>
              </a:spcBef>
              <a:defRPr/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L’évaluation ne prend pas assez en compte l’investissement de l’enseignant au sein de son école</a:t>
            </a:r>
          </a:p>
          <a:p>
            <a:pPr marL="0" indent="0" algn="l">
              <a:spcBef>
                <a:spcPts val="300"/>
              </a:spcBef>
              <a:buFont typeface="Lucida Sans Unicode" pitchFamily="34" charset="0"/>
              <a:buNone/>
              <a:defRPr/>
            </a:pPr>
            <a:endParaRPr lang="fr-FR" sz="1400" dirty="0"/>
          </a:p>
          <a:p>
            <a:pPr marL="0" indent="0" algn="l">
              <a:spcBef>
                <a:spcPts val="300"/>
              </a:spcBef>
              <a:buFont typeface="Lucida Sans Unicode" pitchFamily="34" charset="0"/>
              <a:buNone/>
              <a:defRPr/>
            </a:pPr>
            <a:endParaRPr lang="fr-FR" sz="1400" dirty="0"/>
          </a:p>
          <a:p>
            <a:pPr marL="0" indent="0" algn="l">
              <a:spcBef>
                <a:spcPts val="300"/>
              </a:spcBef>
              <a:buFont typeface="Lucida Sans Unicode" pitchFamily="34" charset="0"/>
              <a:buNone/>
              <a:defRPr/>
            </a:pPr>
            <a:endParaRPr lang="fr-FR" sz="1400" dirty="0"/>
          </a:p>
          <a:p>
            <a:pPr marL="0" indent="0" algn="l">
              <a:spcBef>
                <a:spcPts val="300"/>
              </a:spcBef>
              <a:buFont typeface="Lucida Sans Unicode" pitchFamily="34" charset="0"/>
              <a:buNone/>
              <a:defRPr/>
            </a:pPr>
            <a:endParaRPr lang="fr-FR" sz="1400" dirty="0"/>
          </a:p>
          <a:p>
            <a:pPr marL="0" indent="0" algn="l">
              <a:spcBef>
                <a:spcPts val="300"/>
              </a:spcBef>
              <a:buFont typeface="Lucida Sans Unicode" pitchFamily="34" charset="0"/>
              <a:buNone/>
              <a:defRPr/>
            </a:pPr>
            <a:endParaRPr lang="fr-FR" sz="1400" dirty="0"/>
          </a:p>
        </p:txBody>
      </p:sp>
      <p:sp>
        <p:nvSpPr>
          <p:cNvPr id="9219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8610600" y="6108576"/>
            <a:ext cx="381000" cy="381000"/>
          </a:xfrm>
          <a:noFill/>
          <a:ln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4D2468A1-43D4-4071-99C0-E69862AC4AF3}" type="slidenum">
              <a:rPr lang="fr-FR" sz="1000" smtClean="0">
                <a:solidFill>
                  <a:schemeClr val="bg1"/>
                </a:solidFill>
              </a:rPr>
              <a:pPr/>
              <a:t>6</a:t>
            </a:fld>
            <a:endParaRPr lang="fr-FR" sz="1400" smtClean="0">
              <a:solidFill>
                <a:schemeClr val="bg1"/>
              </a:solidFill>
            </a:endParaRPr>
          </a:p>
        </p:txBody>
      </p:sp>
      <p:sp>
        <p:nvSpPr>
          <p:cNvPr id="9220" name="Titre 3"/>
          <p:cNvSpPr>
            <a:spLocks noGrp="1"/>
          </p:cNvSpPr>
          <p:nvPr>
            <p:ph type="title"/>
          </p:nvPr>
        </p:nvSpPr>
        <p:spPr bwMode="auto">
          <a:xfrm>
            <a:off x="381000" y="163488"/>
            <a:ext cx="7935913" cy="457200"/>
          </a:xfr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b="1" dirty="0" smtClean="0"/>
              <a:t>Jour 1 : </a:t>
            </a:r>
            <a:r>
              <a:rPr lang="fr-FR" dirty="0" smtClean="0"/>
              <a:t>Les points faibles les plus partagés (1/2)</a:t>
            </a:r>
          </a:p>
        </p:txBody>
      </p:sp>
      <p:sp>
        <p:nvSpPr>
          <p:cNvPr id="9221" name="Rectangle 15"/>
          <p:cNvSpPr>
            <a:spLocks noChangeArrowheads="1"/>
          </p:cNvSpPr>
          <p:nvPr/>
        </p:nvSpPr>
        <p:spPr bwMode="auto">
          <a:xfrm>
            <a:off x="6156176" y="908720"/>
            <a:ext cx="2698750" cy="2159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r>
              <a:rPr lang="fr-FR" sz="1200" b="1" dirty="0" smtClean="0">
                <a:solidFill>
                  <a:schemeClr val="bg1"/>
                </a:solidFill>
              </a:rPr>
              <a:t>9/13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9222" name="Rectangle 17"/>
          <p:cNvSpPr>
            <a:spLocks noChangeArrowheads="1"/>
          </p:cNvSpPr>
          <p:nvPr/>
        </p:nvSpPr>
        <p:spPr bwMode="auto">
          <a:xfrm>
            <a:off x="6128147" y="1841410"/>
            <a:ext cx="2698750" cy="2159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r>
              <a:rPr lang="fr-FR" sz="1200" b="1" dirty="0" smtClean="0">
                <a:solidFill>
                  <a:schemeClr val="bg1"/>
                </a:solidFill>
              </a:rPr>
              <a:t>9/13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9223" name="Rectangle 19"/>
          <p:cNvSpPr>
            <a:spLocks noChangeArrowheads="1"/>
          </p:cNvSpPr>
          <p:nvPr/>
        </p:nvSpPr>
        <p:spPr bwMode="auto">
          <a:xfrm>
            <a:off x="6156176" y="2850701"/>
            <a:ext cx="2698750" cy="2159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r>
              <a:rPr lang="fr-FR" sz="1200" b="1" dirty="0" smtClean="0">
                <a:solidFill>
                  <a:schemeClr val="bg1"/>
                </a:solidFill>
              </a:rPr>
              <a:t>9/13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9224" name="Rectangle 21"/>
          <p:cNvSpPr>
            <a:spLocks noChangeArrowheads="1"/>
          </p:cNvSpPr>
          <p:nvPr/>
        </p:nvSpPr>
        <p:spPr bwMode="auto">
          <a:xfrm>
            <a:off x="7270601" y="4290861"/>
            <a:ext cx="1584325" cy="2159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r>
              <a:rPr lang="fr-FR" sz="1200" b="1" dirty="0" smtClean="0">
                <a:solidFill>
                  <a:schemeClr val="bg1"/>
                </a:solidFill>
              </a:rPr>
              <a:t>6/13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9225" name="Rectangle 23"/>
          <p:cNvSpPr>
            <a:spLocks noChangeArrowheads="1"/>
          </p:cNvSpPr>
          <p:nvPr/>
        </p:nvSpPr>
        <p:spPr bwMode="auto">
          <a:xfrm>
            <a:off x="7270601" y="5226965"/>
            <a:ext cx="1584325" cy="2159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r>
              <a:rPr lang="fr-FR" sz="1200" b="1" dirty="0" smtClean="0">
                <a:solidFill>
                  <a:schemeClr val="bg1"/>
                </a:solidFill>
              </a:rPr>
              <a:t>6/13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6119663" y="908720"/>
            <a:ext cx="1222375" cy="2159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r>
              <a:rPr lang="fr-FR" sz="1200" b="1" dirty="0" smtClean="0">
                <a:solidFill>
                  <a:schemeClr val="tx2"/>
                </a:solidFill>
                <a:cs typeface="+mn-cs"/>
              </a:rPr>
              <a:t>5</a:t>
            </a:r>
            <a:endParaRPr lang="fr-FR" sz="1200" b="1" dirty="0">
              <a:solidFill>
                <a:schemeClr val="tx2"/>
              </a:solidFill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6118622" y="1841410"/>
            <a:ext cx="873125" cy="2159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r>
              <a:rPr lang="fr-FR" sz="1200" b="1" dirty="0" smtClean="0">
                <a:solidFill>
                  <a:schemeClr val="tx2"/>
                </a:solidFill>
                <a:cs typeface="+mn-cs"/>
              </a:rPr>
              <a:t>3</a:t>
            </a:r>
            <a:endParaRPr lang="fr-FR" sz="1200" b="1" dirty="0">
              <a:solidFill>
                <a:schemeClr val="tx2"/>
              </a:solidFill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6084168" y="2850651"/>
            <a:ext cx="576262" cy="2159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r>
              <a:rPr lang="fr-FR" sz="1200" b="1" dirty="0" smtClean="0">
                <a:solidFill>
                  <a:schemeClr val="tx2"/>
                </a:solidFill>
                <a:cs typeface="+mn-cs"/>
              </a:rPr>
              <a:t>2</a:t>
            </a:r>
            <a:endParaRPr lang="fr-FR" sz="1200" b="1" dirty="0">
              <a:solidFill>
                <a:schemeClr val="tx2"/>
              </a:solidFill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258763" y="980728"/>
            <a:ext cx="8345685" cy="5029200"/>
          </a:xfrm>
        </p:spPr>
        <p:txBody>
          <a:bodyPr/>
          <a:lstStyle/>
          <a:p>
            <a:pPr marL="0" indent="0" algn="l">
              <a:spcBef>
                <a:spcPts val="300"/>
              </a:spcBef>
              <a:buNone/>
              <a:defRPr/>
            </a:pPr>
            <a:r>
              <a:rPr lang="fr-FR" dirty="0">
                <a:solidFill>
                  <a:schemeClr val="tx2"/>
                </a:solidFill>
                <a:latin typeface="+mj-lt"/>
              </a:rPr>
              <a:t>6. Un système qui n’est pas </a:t>
            </a:r>
            <a:r>
              <a:rPr lang="fr-FR" dirty="0" smtClean="0">
                <a:solidFill>
                  <a:schemeClr val="tx2"/>
                </a:solidFill>
                <a:latin typeface="+mj-lt"/>
              </a:rPr>
              <a:t>juste</a:t>
            </a:r>
          </a:p>
          <a:p>
            <a:pPr lvl="0">
              <a:spcBef>
                <a:spcPts val="0"/>
              </a:spcBef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Les quotas rendent la notation administrative injuste</a:t>
            </a:r>
          </a:p>
          <a:p>
            <a:pPr lvl="0">
              <a:spcBef>
                <a:spcPts val="0"/>
              </a:spcBef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Le système actuel profite surtout à ceux qui savent se vendre</a:t>
            </a:r>
          </a:p>
          <a:p>
            <a:pPr lvl="0">
              <a:spcBef>
                <a:spcPts val="0"/>
              </a:spcBef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Les retards d’inspection se traduisent par une inégalité de traitement</a:t>
            </a:r>
          </a:p>
          <a:p>
            <a:pPr marL="0" indent="0" algn="l">
              <a:spcBef>
                <a:spcPts val="300"/>
              </a:spcBef>
              <a:buNone/>
              <a:defRPr/>
            </a:pPr>
            <a:r>
              <a:rPr lang="fr-FR" dirty="0" smtClean="0">
                <a:solidFill>
                  <a:schemeClr val="tx2"/>
                </a:solidFill>
                <a:latin typeface="+mj-lt"/>
              </a:rPr>
              <a:t>7. </a:t>
            </a:r>
            <a:r>
              <a:rPr lang="fr-FR" dirty="0">
                <a:solidFill>
                  <a:schemeClr val="tx2"/>
                </a:solidFill>
                <a:latin typeface="+mj-lt"/>
              </a:rPr>
              <a:t>Pas de formations à la clé </a:t>
            </a:r>
            <a:endParaRPr lang="fr-FR" dirty="0" smtClean="0">
              <a:solidFill>
                <a:schemeClr val="tx2"/>
              </a:solidFill>
              <a:latin typeface="+mj-lt"/>
            </a:endParaRPr>
          </a:p>
          <a:p>
            <a:pPr algn="l">
              <a:spcBef>
                <a:spcPts val="300"/>
              </a:spcBef>
              <a:defRPr/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Les inspections ne débouchent pas sur un plan de formation à la hauteur des </a:t>
            </a:r>
            <a:r>
              <a:rPr lang="fr-FR" sz="1600" b="0" i="1" dirty="0" smtClean="0">
                <a:solidFill>
                  <a:schemeClr val="bg2">
                    <a:lumMod val="75000"/>
                  </a:schemeClr>
                </a:solidFill>
                <a:latin typeface="+mj-lt"/>
              </a:rPr>
              <a:t>besoins</a:t>
            </a:r>
            <a:endParaRPr lang="fr-FR" sz="1600" b="0" dirty="0">
              <a:solidFill>
                <a:schemeClr val="bg2">
                  <a:lumMod val="75000"/>
                </a:schemeClr>
              </a:solidFill>
              <a:latin typeface="+mj-lt"/>
            </a:endParaRPr>
          </a:p>
          <a:p>
            <a:pPr marL="0" indent="0" algn="l">
              <a:spcBef>
                <a:spcPts val="300"/>
              </a:spcBef>
              <a:buNone/>
              <a:defRPr/>
            </a:pPr>
            <a:r>
              <a:rPr lang="fr-FR" dirty="0" smtClean="0">
                <a:solidFill>
                  <a:schemeClr val="tx2"/>
                </a:solidFill>
                <a:latin typeface="+mj-lt"/>
              </a:rPr>
              <a:t>8. </a:t>
            </a:r>
            <a:r>
              <a:rPr lang="fr-FR" dirty="0">
                <a:solidFill>
                  <a:schemeClr val="tx2"/>
                </a:solidFill>
                <a:latin typeface="+mj-lt"/>
              </a:rPr>
              <a:t>Pas de valorisation financière des compétences </a:t>
            </a:r>
            <a:endParaRPr lang="fr-FR" dirty="0" smtClean="0">
              <a:solidFill>
                <a:schemeClr val="tx2"/>
              </a:solidFill>
              <a:latin typeface="+mj-lt"/>
            </a:endParaRPr>
          </a:p>
          <a:p>
            <a:pPr algn="l">
              <a:spcBef>
                <a:spcPts val="300"/>
              </a:spcBef>
              <a:defRPr/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Les compétences ne sont pas valorisées financièrement </a:t>
            </a:r>
            <a:endParaRPr lang="fr-FR" sz="1600" b="0" dirty="0">
              <a:solidFill>
                <a:schemeClr val="bg2">
                  <a:lumMod val="75000"/>
                </a:schemeClr>
              </a:solidFill>
              <a:latin typeface="+mj-lt"/>
            </a:endParaRPr>
          </a:p>
          <a:p>
            <a:pPr marL="0" indent="0" algn="l">
              <a:spcBef>
                <a:spcPts val="300"/>
              </a:spcBef>
              <a:buNone/>
              <a:defRPr/>
            </a:pPr>
            <a:r>
              <a:rPr lang="fr-FR" dirty="0" smtClean="0">
                <a:solidFill>
                  <a:schemeClr val="tx2"/>
                </a:solidFill>
                <a:latin typeface="+mj-lt"/>
              </a:rPr>
              <a:t>9</a:t>
            </a:r>
            <a:r>
              <a:rPr lang="fr-FR" dirty="0" smtClean="0">
                <a:solidFill>
                  <a:schemeClr val="tx2"/>
                </a:solidFill>
              </a:rPr>
              <a:t>. </a:t>
            </a:r>
            <a:r>
              <a:rPr lang="fr-FR" dirty="0">
                <a:solidFill>
                  <a:schemeClr val="tx2"/>
                </a:solidFill>
              </a:rPr>
              <a:t>Non prise en compte du travail en équipe</a:t>
            </a:r>
          </a:p>
          <a:p>
            <a:pPr lvl="0" algn="l"/>
            <a:r>
              <a:rPr lang="fr-FR" b="0" i="1" dirty="0">
                <a:solidFill>
                  <a:schemeClr val="bg2">
                    <a:lumMod val="75000"/>
                  </a:schemeClr>
                </a:solidFill>
              </a:rPr>
              <a:t>L'évaluation demeure surtout individuelle alors que l’on demande aux enseignants de travailler en équipe</a:t>
            </a:r>
          </a:p>
          <a:p>
            <a:pPr marL="0" indent="0" algn="l">
              <a:spcBef>
                <a:spcPts val="300"/>
              </a:spcBef>
              <a:buNone/>
              <a:defRPr/>
            </a:pPr>
            <a:r>
              <a:rPr lang="fr-FR" dirty="0" smtClean="0">
                <a:solidFill>
                  <a:schemeClr val="tx2"/>
                </a:solidFill>
                <a:latin typeface="+mj-lt"/>
              </a:rPr>
              <a:t>10. Des </a:t>
            </a:r>
            <a:r>
              <a:rPr lang="fr-FR" dirty="0">
                <a:solidFill>
                  <a:schemeClr val="tx2"/>
                </a:solidFill>
                <a:latin typeface="+mj-lt"/>
              </a:rPr>
              <a:t>inspecteurs souvent déconnectés du terrain</a:t>
            </a:r>
          </a:p>
          <a:p>
            <a:pPr algn="l">
              <a:spcBef>
                <a:spcPts val="300"/>
              </a:spcBef>
              <a:defRPr/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Les conseils que donnent les inspecteurs ne correspondent pas à la réalité du « terrain ».</a:t>
            </a:r>
          </a:p>
          <a:p>
            <a:pPr marL="0" indent="0" algn="l">
              <a:spcBef>
                <a:spcPts val="300"/>
              </a:spcBef>
              <a:buNone/>
              <a:defRPr/>
            </a:pPr>
            <a:endParaRPr lang="fr-FR" dirty="0">
              <a:latin typeface="+mj-lt"/>
            </a:endParaRPr>
          </a:p>
          <a:p>
            <a:pPr algn="l"/>
            <a:endParaRPr lang="fr-FR" dirty="0">
              <a:latin typeface="+mj-lt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381000" y="163488"/>
            <a:ext cx="7935416" cy="457200"/>
          </a:xfrm>
        </p:spPr>
        <p:txBody>
          <a:bodyPr/>
          <a:lstStyle/>
          <a:p>
            <a:r>
              <a:rPr lang="fr-FR" b="1" dirty="0"/>
              <a:t>Jour 1 : </a:t>
            </a:r>
            <a:r>
              <a:rPr lang="fr-FR" dirty="0"/>
              <a:t>Les points faibles les plus </a:t>
            </a:r>
            <a:r>
              <a:rPr lang="fr-FR" dirty="0" smtClean="0"/>
              <a:t>partagés (2/2)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38EBE2-6761-4505-9A15-065F55305651}" type="slidenum">
              <a:rPr lang="fr-FR" smtClean="0"/>
              <a:pPr>
                <a:defRPr/>
              </a:pPr>
              <a:t>7</a:t>
            </a:fld>
            <a:endParaRPr lang="fr-FR" sz="1400"/>
          </a:p>
        </p:txBody>
      </p:sp>
      <p:sp>
        <p:nvSpPr>
          <p:cNvPr id="5" name="Rectangle 29"/>
          <p:cNvSpPr>
            <a:spLocks noChangeArrowheads="1"/>
          </p:cNvSpPr>
          <p:nvPr/>
        </p:nvSpPr>
        <p:spPr bwMode="auto">
          <a:xfrm>
            <a:off x="7956377" y="3717032"/>
            <a:ext cx="864095" cy="2159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r>
              <a:rPr lang="fr-FR" sz="1200" b="1" dirty="0" smtClean="0">
                <a:solidFill>
                  <a:schemeClr val="bg1"/>
                </a:solidFill>
              </a:rPr>
              <a:t>3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7236147" y="984697"/>
            <a:ext cx="1584325" cy="2159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r>
              <a:rPr lang="fr-FR" sz="1200" b="1" dirty="0" smtClean="0">
                <a:solidFill>
                  <a:schemeClr val="bg1"/>
                </a:solidFill>
              </a:rPr>
              <a:t>6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7" name="Rectangle 27"/>
          <p:cNvSpPr>
            <a:spLocks noChangeArrowheads="1"/>
          </p:cNvSpPr>
          <p:nvPr/>
        </p:nvSpPr>
        <p:spPr bwMode="auto">
          <a:xfrm>
            <a:off x="7956377" y="2208833"/>
            <a:ext cx="864096" cy="2159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r>
              <a:rPr lang="fr-FR" sz="1200" b="1" dirty="0" smtClean="0">
                <a:solidFill>
                  <a:schemeClr val="bg1"/>
                </a:solidFill>
              </a:rPr>
              <a:t>3</a:t>
            </a:r>
            <a:endParaRPr lang="fr-FR" sz="1200" b="1" dirty="0"/>
          </a:p>
        </p:txBody>
      </p:sp>
      <p:sp>
        <p:nvSpPr>
          <p:cNvPr id="8" name="Rectangle 29"/>
          <p:cNvSpPr>
            <a:spLocks noChangeArrowheads="1"/>
          </p:cNvSpPr>
          <p:nvPr/>
        </p:nvSpPr>
        <p:spPr bwMode="auto">
          <a:xfrm>
            <a:off x="8096125" y="2996952"/>
            <a:ext cx="724347" cy="2159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r>
              <a:rPr lang="fr-FR" sz="1200" b="1" dirty="0" smtClean="0">
                <a:solidFill>
                  <a:schemeClr val="bg1"/>
                </a:solidFill>
              </a:rPr>
              <a:t>3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7956376" y="2996952"/>
            <a:ext cx="215900" cy="2159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r>
              <a:rPr lang="fr-FR" sz="1200" b="1" dirty="0" smtClean="0">
                <a:solidFill>
                  <a:schemeClr val="tx2"/>
                </a:solidFill>
                <a:cs typeface="+mn-cs"/>
              </a:rPr>
              <a:t>1</a:t>
            </a:r>
            <a:endParaRPr lang="fr-FR" sz="1200" b="1" dirty="0">
              <a:solidFill>
                <a:schemeClr val="tx2"/>
              </a:solidFill>
              <a:cs typeface="+mn-cs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7956376" y="2204864"/>
            <a:ext cx="215900" cy="2159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r>
              <a:rPr lang="fr-FR" sz="1200" b="1" dirty="0" smtClean="0">
                <a:solidFill>
                  <a:schemeClr val="tx2"/>
                </a:solidFill>
                <a:cs typeface="+mn-cs"/>
              </a:rPr>
              <a:t>1</a:t>
            </a:r>
            <a:endParaRPr lang="fr-FR" sz="1200" b="1" dirty="0">
              <a:solidFill>
                <a:schemeClr val="tx2"/>
              </a:solidFill>
              <a:cs typeface="+mn-cs"/>
            </a:endParaRPr>
          </a:p>
        </p:txBody>
      </p:sp>
      <p:sp>
        <p:nvSpPr>
          <p:cNvPr id="13" name="Rectangle 29"/>
          <p:cNvSpPr>
            <a:spLocks noChangeArrowheads="1"/>
          </p:cNvSpPr>
          <p:nvPr/>
        </p:nvSpPr>
        <p:spPr bwMode="auto">
          <a:xfrm>
            <a:off x="8244679" y="4657229"/>
            <a:ext cx="575793" cy="2159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r>
              <a:rPr lang="fr-FR" sz="1200" b="1" dirty="0" smtClean="0">
                <a:solidFill>
                  <a:schemeClr val="bg1"/>
                </a:solidFill>
              </a:rPr>
              <a:t>2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14" name="Rectangle à coins arrondis 13"/>
          <p:cNvSpPr/>
          <p:nvPr/>
        </p:nvSpPr>
        <p:spPr bwMode="auto">
          <a:xfrm>
            <a:off x="217551" y="5589240"/>
            <a:ext cx="8598654" cy="576064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Groupe complémentaire : 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un même tiercé de tête et</a:t>
            </a:r>
            <a:r>
              <a:rPr kumimoji="0" lang="fr-FR" sz="1600" b="0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 une prééminence de la non prise en compte de la réalité du terrain dans le groupe complémentaire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1" name="Triangle isocèle 10"/>
          <p:cNvSpPr/>
          <p:nvPr/>
        </p:nvSpPr>
        <p:spPr bwMode="auto">
          <a:xfrm flipV="1">
            <a:off x="3643175" y="5373216"/>
            <a:ext cx="1368152" cy="288032"/>
          </a:xfrm>
          <a:prstGeom prst="triangle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45069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251520" y="908720"/>
            <a:ext cx="8568951" cy="5976664"/>
          </a:xfrm>
        </p:spPr>
        <p:txBody>
          <a:bodyPr/>
          <a:lstStyle/>
          <a:p>
            <a:pPr marL="0" indent="0" algn="l">
              <a:spcBef>
                <a:spcPts val="800"/>
              </a:spcBef>
              <a:buNone/>
              <a:defRPr/>
            </a:pPr>
            <a:r>
              <a:rPr lang="fr-FR" dirty="0" smtClean="0">
                <a:solidFill>
                  <a:schemeClr val="tx2"/>
                </a:solidFill>
                <a:latin typeface="+mn-lt"/>
              </a:rPr>
              <a:t>1. Une </a:t>
            </a:r>
            <a:r>
              <a:rPr lang="fr-FR" dirty="0">
                <a:solidFill>
                  <a:schemeClr val="tx2"/>
                </a:solidFill>
                <a:latin typeface="+mn-lt"/>
              </a:rPr>
              <a:t>occasion d'échanges et de </a:t>
            </a:r>
            <a:r>
              <a:rPr lang="fr-FR" dirty="0" smtClean="0">
                <a:solidFill>
                  <a:schemeClr val="tx2"/>
                </a:solidFill>
                <a:latin typeface="+mn-lt"/>
              </a:rPr>
              <a:t>conseils</a:t>
            </a:r>
          </a:p>
          <a:p>
            <a:pPr lvl="0" algn="l">
              <a:spcBef>
                <a:spcPts val="0"/>
              </a:spcBef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Quand l'inspecteur remplit correctement sa mission, l'inspection est toujours constructive : on discute, on échange, on reçoit des encouragements</a:t>
            </a:r>
          </a:p>
          <a:p>
            <a:pPr lvl="0" algn="l">
              <a:spcBef>
                <a:spcPts val="0"/>
              </a:spcBef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La discussion avec l’inspecteur permet d’exprimer ses souffrances </a:t>
            </a:r>
            <a:r>
              <a:rPr lang="fr-FR" sz="1600" b="0" i="1" dirty="0" smtClean="0">
                <a:solidFill>
                  <a:schemeClr val="bg2">
                    <a:lumMod val="75000"/>
                  </a:schemeClr>
                </a:solidFill>
                <a:latin typeface="+mj-lt"/>
              </a:rPr>
              <a:t>et </a:t>
            </a: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réduire la </a:t>
            </a:r>
            <a:r>
              <a:rPr lang="fr-FR" sz="1600" b="0" i="1" dirty="0" smtClean="0">
                <a:solidFill>
                  <a:schemeClr val="bg2">
                    <a:lumMod val="75000"/>
                  </a:schemeClr>
                </a:solidFill>
                <a:latin typeface="+mj-lt"/>
              </a:rPr>
              <a:t>solitude</a:t>
            </a:r>
            <a:endParaRPr lang="fr-FR" sz="1600" b="0" dirty="0">
              <a:solidFill>
                <a:schemeClr val="bg2">
                  <a:lumMod val="75000"/>
                </a:schemeClr>
              </a:solidFill>
              <a:latin typeface="+mj-lt"/>
            </a:endParaRPr>
          </a:p>
          <a:p>
            <a:pPr marL="0" indent="0" algn="l">
              <a:spcBef>
                <a:spcPts val="800"/>
              </a:spcBef>
              <a:buFont typeface="Lucida Sans Unicode" pitchFamily="34" charset="0"/>
              <a:buNone/>
              <a:defRPr/>
            </a:pPr>
            <a:r>
              <a:rPr lang="fr-FR" dirty="0" smtClean="0">
                <a:solidFill>
                  <a:schemeClr val="tx2"/>
                </a:solidFill>
                <a:latin typeface="+mn-lt"/>
              </a:rPr>
              <a:t>2. Faire </a:t>
            </a:r>
            <a:r>
              <a:rPr lang="fr-FR" dirty="0">
                <a:solidFill>
                  <a:schemeClr val="tx2"/>
                </a:solidFill>
                <a:latin typeface="+mn-lt"/>
              </a:rPr>
              <a:t>le point sur ses </a:t>
            </a:r>
            <a:r>
              <a:rPr lang="fr-FR" dirty="0" smtClean="0">
                <a:solidFill>
                  <a:schemeClr val="tx2"/>
                </a:solidFill>
                <a:latin typeface="+mn-lt"/>
              </a:rPr>
              <a:t>pratiques</a:t>
            </a:r>
          </a:p>
          <a:p>
            <a:pPr lvl="0" algn="l">
              <a:spcBef>
                <a:spcPts val="0"/>
              </a:spcBef>
            </a:pPr>
            <a:r>
              <a:rPr lang="fr-FR" sz="1600" b="0" i="1" dirty="0">
                <a:latin typeface="+mj-lt"/>
              </a:rPr>
              <a:t>L’inspection permet de faire le point, de remettre en cause ses pratiques d’enseignement</a:t>
            </a:r>
          </a:p>
          <a:p>
            <a:pPr lvl="0" algn="l">
              <a:spcBef>
                <a:spcPts val="0"/>
              </a:spcBef>
            </a:pPr>
            <a:r>
              <a:rPr lang="fr-FR" sz="1600" b="0" i="1" dirty="0">
                <a:latin typeface="+mj-lt"/>
              </a:rPr>
              <a:t>Permet d’avoir un feedback qui nous pousse à nous améliorer et de se sentir </a:t>
            </a:r>
            <a:r>
              <a:rPr lang="fr-FR" sz="1600" b="0" i="1" dirty="0" smtClean="0">
                <a:latin typeface="+mj-lt"/>
              </a:rPr>
              <a:t>valorisé</a:t>
            </a:r>
            <a:endParaRPr lang="fr-FR" sz="1600" b="0" dirty="0">
              <a:solidFill>
                <a:schemeClr val="tx2"/>
              </a:solidFill>
              <a:latin typeface="+mj-lt"/>
            </a:endParaRPr>
          </a:p>
          <a:p>
            <a:pPr marL="0" indent="0" algn="l">
              <a:spcBef>
                <a:spcPts val="800"/>
              </a:spcBef>
              <a:buFont typeface="Lucida Sans Unicode" pitchFamily="34" charset="0"/>
              <a:buNone/>
              <a:defRPr/>
            </a:pPr>
            <a:r>
              <a:rPr lang="fr-FR" dirty="0" smtClean="0">
                <a:solidFill>
                  <a:schemeClr val="tx2"/>
                </a:solidFill>
                <a:latin typeface="+mn-lt"/>
              </a:rPr>
              <a:t>3. L’apport </a:t>
            </a:r>
            <a:r>
              <a:rPr lang="fr-FR" dirty="0">
                <a:solidFill>
                  <a:schemeClr val="tx2"/>
                </a:solidFill>
                <a:latin typeface="+mn-lt"/>
              </a:rPr>
              <a:t>d’un point de vue </a:t>
            </a:r>
            <a:r>
              <a:rPr lang="fr-FR" dirty="0" smtClean="0">
                <a:solidFill>
                  <a:schemeClr val="tx2"/>
                </a:solidFill>
                <a:latin typeface="+mn-lt"/>
              </a:rPr>
              <a:t>extérieur</a:t>
            </a:r>
          </a:p>
          <a:p>
            <a:pPr algn="l">
              <a:spcBef>
                <a:spcPts val="800"/>
              </a:spcBef>
              <a:defRPr/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Un œil extérieur et averti a l'avantage de sortir l’enseignant d'un exercice solitaire qui pourrait être sclérosant</a:t>
            </a:r>
            <a:r>
              <a:rPr lang="fr-FR" sz="1600" b="0" i="1" dirty="0" smtClean="0">
                <a:solidFill>
                  <a:schemeClr val="bg2">
                    <a:lumMod val="75000"/>
                  </a:schemeClr>
                </a:solidFill>
                <a:latin typeface="+mj-lt"/>
              </a:rPr>
              <a:t>.</a:t>
            </a:r>
            <a:endParaRPr lang="fr-FR" sz="1600" b="0" dirty="0">
              <a:solidFill>
                <a:schemeClr val="bg2">
                  <a:lumMod val="75000"/>
                </a:schemeClr>
              </a:solidFill>
              <a:latin typeface="+mj-lt"/>
            </a:endParaRPr>
          </a:p>
          <a:p>
            <a:pPr marL="0" indent="0" algn="l">
              <a:spcBef>
                <a:spcPts val="800"/>
              </a:spcBef>
              <a:buFont typeface="Lucida Sans Unicode" pitchFamily="34" charset="0"/>
              <a:buNone/>
              <a:defRPr/>
            </a:pPr>
            <a:r>
              <a:rPr lang="fr-FR" dirty="0" smtClean="0">
                <a:solidFill>
                  <a:schemeClr val="tx2"/>
                </a:solidFill>
                <a:latin typeface="+mn-lt"/>
              </a:rPr>
              <a:t>4. Des </a:t>
            </a:r>
            <a:r>
              <a:rPr lang="fr-FR" dirty="0">
                <a:solidFill>
                  <a:schemeClr val="tx2"/>
                </a:solidFill>
                <a:latin typeface="+mn-lt"/>
              </a:rPr>
              <a:t>entretiens valorisants </a:t>
            </a:r>
            <a:endParaRPr lang="fr-FR" dirty="0" smtClean="0">
              <a:solidFill>
                <a:schemeClr val="tx2"/>
              </a:solidFill>
              <a:latin typeface="+mn-lt"/>
            </a:endParaRPr>
          </a:p>
          <a:p>
            <a:pPr lvl="0">
              <a:spcBef>
                <a:spcPts val="0"/>
              </a:spcBef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Les entretiens permettent d'encourager, de valoriser, de dynamiser les enseignants </a:t>
            </a:r>
            <a:endParaRPr lang="fr-FR" sz="1600" b="0" i="1" dirty="0" smtClean="0">
              <a:solidFill>
                <a:schemeClr val="bg2">
                  <a:lumMod val="75000"/>
                </a:schemeClr>
              </a:solidFill>
              <a:latin typeface="+mj-lt"/>
            </a:endParaRPr>
          </a:p>
          <a:p>
            <a:pPr lvl="0" algn="l">
              <a:spcBef>
                <a:spcPts val="0"/>
              </a:spcBef>
            </a:pPr>
            <a:r>
              <a:rPr lang="fr-FR" sz="1600" b="0" i="1" dirty="0" smtClean="0">
                <a:solidFill>
                  <a:schemeClr val="bg2">
                    <a:lumMod val="75000"/>
                  </a:schemeClr>
                </a:solidFill>
                <a:latin typeface="+mj-lt"/>
              </a:rPr>
              <a:t>Les entretiens, </a:t>
            </a: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même </a:t>
            </a:r>
            <a:r>
              <a:rPr lang="fr-FR" sz="1600" b="0" i="1" dirty="0" smtClean="0">
                <a:solidFill>
                  <a:schemeClr val="bg2">
                    <a:lumMod val="75000"/>
                  </a:schemeClr>
                </a:solidFill>
                <a:latin typeface="+mj-lt"/>
              </a:rPr>
              <a:t>informels, </a:t>
            </a: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avec le chef </a:t>
            </a:r>
            <a:r>
              <a:rPr lang="fr-FR" sz="1600" b="0" i="1" dirty="0" smtClean="0">
                <a:solidFill>
                  <a:schemeClr val="bg2">
                    <a:lumMod val="75000"/>
                  </a:schemeClr>
                </a:solidFill>
                <a:latin typeface="+mj-lt"/>
              </a:rPr>
              <a:t>d'établissement </a:t>
            </a: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sont </a:t>
            </a:r>
            <a:r>
              <a:rPr lang="fr-FR" sz="1600" b="0" i="1" dirty="0" smtClean="0">
                <a:solidFill>
                  <a:schemeClr val="bg2">
                    <a:lumMod val="75000"/>
                  </a:schemeClr>
                </a:solidFill>
                <a:latin typeface="+mj-lt"/>
              </a:rPr>
              <a:t>importants pour la  reconnaissance</a:t>
            </a: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 </a:t>
            </a:r>
            <a:r>
              <a:rPr lang="fr-FR" sz="1600" b="0" i="1" dirty="0" smtClean="0">
                <a:solidFill>
                  <a:schemeClr val="bg2">
                    <a:lumMod val="75000"/>
                  </a:schemeClr>
                </a:solidFill>
                <a:latin typeface="+mj-lt"/>
              </a:rPr>
              <a:t>et la valorisation </a:t>
            </a: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du </a:t>
            </a:r>
            <a:r>
              <a:rPr lang="fr-FR" sz="1600" b="0" i="1" dirty="0" smtClean="0">
                <a:solidFill>
                  <a:schemeClr val="bg2">
                    <a:lumMod val="75000"/>
                  </a:schemeClr>
                </a:solidFill>
                <a:latin typeface="+mj-lt"/>
              </a:rPr>
              <a:t>travail</a:t>
            </a:r>
          </a:p>
          <a:p>
            <a:pPr marL="0" indent="0" algn="l">
              <a:spcBef>
                <a:spcPts val="800"/>
              </a:spcBef>
              <a:buNone/>
              <a:defRPr/>
            </a:pPr>
            <a:r>
              <a:rPr lang="fr-FR" dirty="0">
                <a:solidFill>
                  <a:schemeClr val="tx2"/>
                </a:solidFill>
              </a:rPr>
              <a:t>5. </a:t>
            </a:r>
            <a:r>
              <a:rPr lang="fr-FR" dirty="0">
                <a:solidFill>
                  <a:schemeClr val="tx2"/>
                </a:solidFill>
                <a:latin typeface="+mj-lt"/>
              </a:rPr>
              <a:t>La double notation pour limiter l’arbitraire</a:t>
            </a:r>
          </a:p>
          <a:p>
            <a:pPr lvl="0">
              <a:lnSpc>
                <a:spcPts val="1700"/>
              </a:lnSpc>
              <a:spcBef>
                <a:spcPts val="0"/>
              </a:spcBef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La double notation est un garde-fou de l'indépendance de l'enseignant. </a:t>
            </a:r>
          </a:p>
          <a:p>
            <a:pPr lvl="0">
              <a:lnSpc>
                <a:spcPts val="1700"/>
              </a:lnSpc>
              <a:spcBef>
                <a:spcPts val="0"/>
              </a:spcBef>
            </a:pPr>
            <a:r>
              <a:rPr lang="fr-FR" sz="1600" b="0" i="1" dirty="0" smtClean="0">
                <a:solidFill>
                  <a:schemeClr val="bg2">
                    <a:lumMod val="75000"/>
                  </a:schemeClr>
                </a:solidFill>
                <a:latin typeface="+mj-lt"/>
              </a:rPr>
              <a:t>Le système </a:t>
            </a: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évite les dérives avec les chefs d'établissements</a:t>
            </a:r>
            <a:endParaRPr lang="fr-FR" sz="1600" dirty="0">
              <a:latin typeface="+mj-lt"/>
            </a:endParaRPr>
          </a:p>
          <a:p>
            <a:pPr lvl="0">
              <a:spcBef>
                <a:spcPts val="0"/>
              </a:spcBef>
            </a:pPr>
            <a:endParaRPr lang="fr-FR" sz="1600" dirty="0">
              <a:latin typeface="+mj-lt"/>
            </a:endParaRPr>
          </a:p>
          <a:p>
            <a:pPr marL="0" indent="0" algn="l">
              <a:spcBef>
                <a:spcPts val="0"/>
              </a:spcBef>
              <a:buFont typeface="Lucida Sans Unicode" pitchFamily="34" charset="0"/>
              <a:buNone/>
              <a:defRPr/>
            </a:pPr>
            <a:endParaRPr lang="fr-FR" sz="1600" dirty="0">
              <a:latin typeface="+mj-lt"/>
            </a:endParaRPr>
          </a:p>
          <a:p>
            <a:pPr marL="0" indent="0" algn="l">
              <a:spcBef>
                <a:spcPts val="0"/>
              </a:spcBef>
              <a:buFont typeface="Lucida Sans Unicode" pitchFamily="34" charset="0"/>
              <a:buNone/>
              <a:defRPr/>
            </a:pPr>
            <a:endParaRPr lang="fr-FR" sz="1600" dirty="0">
              <a:latin typeface="+mj-lt"/>
            </a:endParaRPr>
          </a:p>
          <a:p>
            <a:pPr marL="0" indent="0" algn="l">
              <a:spcBef>
                <a:spcPts val="0"/>
              </a:spcBef>
              <a:buFont typeface="Lucida Sans Unicode" pitchFamily="34" charset="0"/>
              <a:buNone/>
              <a:defRPr/>
            </a:pPr>
            <a:endParaRPr lang="fr-FR" sz="1600" dirty="0">
              <a:latin typeface="+mj-lt"/>
            </a:endParaRPr>
          </a:p>
          <a:p>
            <a:pPr marL="0" indent="0" algn="l">
              <a:spcBef>
                <a:spcPts val="0"/>
              </a:spcBef>
              <a:buFont typeface="Lucida Sans Unicode" pitchFamily="34" charset="0"/>
              <a:buNone/>
              <a:defRPr/>
            </a:pPr>
            <a:endParaRPr lang="fr-FR" sz="1600" dirty="0">
              <a:latin typeface="+mj-lt"/>
            </a:endParaRPr>
          </a:p>
        </p:txBody>
      </p:sp>
      <p:sp>
        <p:nvSpPr>
          <p:cNvPr id="11267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8501038" y="6324600"/>
            <a:ext cx="381000" cy="381000"/>
          </a:xfrm>
          <a:noFill/>
          <a:ln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491A9740-80D7-47A6-B718-32BABAC44C73}" type="slidenum">
              <a:rPr lang="fr-FR" sz="1000" smtClean="0">
                <a:solidFill>
                  <a:schemeClr val="bg1"/>
                </a:solidFill>
              </a:rPr>
              <a:pPr/>
              <a:t>8</a:t>
            </a:fld>
            <a:endParaRPr lang="fr-FR" sz="1400" smtClean="0">
              <a:solidFill>
                <a:schemeClr val="bg1"/>
              </a:solidFill>
            </a:endParaRPr>
          </a:p>
        </p:txBody>
      </p:sp>
      <p:sp>
        <p:nvSpPr>
          <p:cNvPr id="11268" name="Titre 3"/>
          <p:cNvSpPr>
            <a:spLocks noGrp="1"/>
          </p:cNvSpPr>
          <p:nvPr>
            <p:ph type="title"/>
          </p:nvPr>
        </p:nvSpPr>
        <p:spPr bwMode="auto">
          <a:xfrm>
            <a:off x="381000" y="163488"/>
            <a:ext cx="7935913" cy="457200"/>
          </a:xfr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b="1" dirty="0" smtClean="0"/>
              <a:t>Jour 1 : </a:t>
            </a:r>
            <a:r>
              <a:rPr lang="fr-FR" dirty="0" smtClean="0"/>
              <a:t>Les points forts les plus partagés (1/2)</a:t>
            </a:r>
          </a:p>
        </p:txBody>
      </p:sp>
      <p:sp>
        <p:nvSpPr>
          <p:cNvPr id="11269" name="Rectangle 15"/>
          <p:cNvSpPr>
            <a:spLocks noChangeArrowheads="1"/>
          </p:cNvSpPr>
          <p:nvPr/>
        </p:nvSpPr>
        <p:spPr bwMode="auto">
          <a:xfrm>
            <a:off x="6082581" y="911078"/>
            <a:ext cx="2700337" cy="2159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r>
              <a:rPr lang="fr-FR" sz="1200" b="1" dirty="0" smtClean="0">
                <a:solidFill>
                  <a:schemeClr val="bg1"/>
                </a:solidFill>
              </a:rPr>
              <a:t>9/13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11270" name="Rectangle 17"/>
          <p:cNvSpPr>
            <a:spLocks noChangeArrowheads="1"/>
          </p:cNvSpPr>
          <p:nvPr/>
        </p:nvSpPr>
        <p:spPr bwMode="auto">
          <a:xfrm>
            <a:off x="6477868" y="2204987"/>
            <a:ext cx="2305050" cy="2159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r>
              <a:rPr lang="fr-FR" sz="1200" b="1" dirty="0">
                <a:solidFill>
                  <a:schemeClr val="bg1"/>
                </a:solidFill>
              </a:rPr>
              <a:t>7/13</a:t>
            </a:r>
          </a:p>
        </p:txBody>
      </p:sp>
      <p:sp>
        <p:nvSpPr>
          <p:cNvPr id="11271" name="Rectangle 19"/>
          <p:cNvSpPr>
            <a:spLocks noChangeArrowheads="1"/>
          </p:cNvSpPr>
          <p:nvPr/>
        </p:nvSpPr>
        <p:spPr bwMode="auto">
          <a:xfrm>
            <a:off x="6477868" y="3213099"/>
            <a:ext cx="2305050" cy="2159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r>
              <a:rPr lang="fr-FR" sz="1200" b="1" dirty="0">
                <a:solidFill>
                  <a:schemeClr val="bg1"/>
                </a:solidFill>
              </a:rPr>
              <a:t>7/13</a:t>
            </a:r>
          </a:p>
        </p:txBody>
      </p:sp>
      <p:sp>
        <p:nvSpPr>
          <p:cNvPr id="11272" name="Rectangle 21"/>
          <p:cNvSpPr>
            <a:spLocks noChangeArrowheads="1"/>
          </p:cNvSpPr>
          <p:nvPr/>
        </p:nvSpPr>
        <p:spPr bwMode="auto">
          <a:xfrm>
            <a:off x="6477868" y="4221087"/>
            <a:ext cx="2305050" cy="2159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r>
              <a:rPr lang="fr-FR" sz="1200" b="1" dirty="0">
                <a:solidFill>
                  <a:schemeClr val="bg1"/>
                </a:solidFill>
              </a:rPr>
              <a:t>7/13</a:t>
            </a:r>
          </a:p>
        </p:txBody>
      </p:sp>
      <p:sp>
        <p:nvSpPr>
          <p:cNvPr id="35" name="Rectangle 34"/>
          <p:cNvSpPr/>
          <p:nvPr/>
        </p:nvSpPr>
        <p:spPr bwMode="auto">
          <a:xfrm>
            <a:off x="6012160" y="911078"/>
            <a:ext cx="863600" cy="2159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r>
              <a:rPr lang="fr-FR" sz="1200" b="1" dirty="0" smtClean="0">
                <a:solidFill>
                  <a:schemeClr val="tx2"/>
                </a:solidFill>
                <a:cs typeface="+mn-cs"/>
              </a:rPr>
              <a:t>4</a:t>
            </a:r>
            <a:endParaRPr lang="fr-FR" sz="1200" b="1" dirty="0">
              <a:solidFill>
                <a:schemeClr val="tx2"/>
              </a:solidFill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6397922" y="2204987"/>
            <a:ext cx="728663" cy="2159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/>
            <a:r>
              <a:rPr lang="fr-FR" sz="1200" b="1" dirty="0">
                <a:solidFill>
                  <a:schemeClr val="tx2"/>
                </a:solidFill>
                <a:cs typeface="+mn-cs"/>
              </a:rPr>
              <a:t>3</a:t>
            </a:r>
          </a:p>
        </p:txBody>
      </p:sp>
      <p:sp>
        <p:nvSpPr>
          <p:cNvPr id="37" name="Rectangle 36"/>
          <p:cNvSpPr/>
          <p:nvPr/>
        </p:nvSpPr>
        <p:spPr bwMode="auto">
          <a:xfrm>
            <a:off x="6477868" y="3213099"/>
            <a:ext cx="433387" cy="2159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/>
            <a:r>
              <a:rPr lang="fr-FR" sz="1200" b="1" dirty="0">
                <a:solidFill>
                  <a:schemeClr val="tx2"/>
                </a:solidFill>
                <a:cs typeface="+mn-cs"/>
              </a:rPr>
              <a:t>2</a:t>
            </a:r>
          </a:p>
        </p:txBody>
      </p:sp>
      <p:sp>
        <p:nvSpPr>
          <p:cNvPr id="28" name="Rectangle 23"/>
          <p:cNvSpPr>
            <a:spLocks noChangeArrowheads="1"/>
          </p:cNvSpPr>
          <p:nvPr/>
        </p:nvSpPr>
        <p:spPr bwMode="auto">
          <a:xfrm>
            <a:off x="7431956" y="5445348"/>
            <a:ext cx="1350962" cy="2159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r>
              <a:rPr lang="fr-FR" sz="1200" b="1" dirty="0">
                <a:solidFill>
                  <a:schemeClr val="bg1"/>
                </a:solidFill>
              </a:rPr>
              <a:t>5/13</a:t>
            </a:r>
          </a:p>
        </p:txBody>
      </p:sp>
      <p:sp>
        <p:nvSpPr>
          <p:cNvPr id="29" name="Rectangle 28"/>
          <p:cNvSpPr/>
          <p:nvPr/>
        </p:nvSpPr>
        <p:spPr bwMode="auto">
          <a:xfrm>
            <a:off x="7433543" y="5445348"/>
            <a:ext cx="188913" cy="2159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/>
            <a:r>
              <a:rPr lang="fr-FR" sz="1200" b="1" dirty="0">
                <a:solidFill>
                  <a:schemeClr val="tx2"/>
                </a:solidFill>
                <a:cs typeface="+mn-cs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258763" y="868511"/>
            <a:ext cx="8561709" cy="5029200"/>
          </a:xfrm>
        </p:spPr>
        <p:txBody>
          <a:bodyPr/>
          <a:lstStyle/>
          <a:p>
            <a:pPr marL="0" indent="0" algn="l">
              <a:spcBef>
                <a:spcPts val="800"/>
              </a:spcBef>
              <a:buNone/>
              <a:defRPr/>
            </a:pPr>
            <a:r>
              <a:rPr lang="fr-FR" sz="1600" dirty="0" smtClean="0">
                <a:solidFill>
                  <a:schemeClr val="tx2"/>
                </a:solidFill>
                <a:latin typeface="+mj-lt"/>
              </a:rPr>
              <a:t>6. L’objectivité </a:t>
            </a:r>
            <a:r>
              <a:rPr lang="fr-FR" sz="1600" dirty="0">
                <a:solidFill>
                  <a:schemeClr val="tx2"/>
                </a:solidFill>
                <a:latin typeface="+mj-lt"/>
              </a:rPr>
              <a:t>de la grille de </a:t>
            </a:r>
            <a:r>
              <a:rPr lang="fr-FR" sz="1600" dirty="0" smtClean="0">
                <a:solidFill>
                  <a:schemeClr val="tx2"/>
                </a:solidFill>
                <a:latin typeface="+mj-lt"/>
              </a:rPr>
              <a:t>notation</a:t>
            </a:r>
          </a:p>
          <a:p>
            <a:pPr lvl="0">
              <a:spcBef>
                <a:spcPts val="0"/>
              </a:spcBef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C’est une grille de notation de référence qui agit en tant que « garde-fou » administratif</a:t>
            </a:r>
          </a:p>
          <a:p>
            <a:pPr lvl="0">
              <a:spcBef>
                <a:spcPts val="0"/>
              </a:spcBef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Le fait d'encadrer la notation en fonction des échelons permet d'éviter des différences trop importantes </a:t>
            </a:r>
          </a:p>
          <a:p>
            <a:pPr lvl="0">
              <a:spcBef>
                <a:spcPts val="0"/>
              </a:spcBef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Le système protège les enseignants de toute régression et assure un avancement par </a:t>
            </a:r>
            <a:r>
              <a:rPr lang="fr-FR" sz="1600" b="0" i="1" dirty="0" smtClean="0">
                <a:solidFill>
                  <a:schemeClr val="bg2">
                    <a:lumMod val="75000"/>
                  </a:schemeClr>
                </a:solidFill>
                <a:latin typeface="+mj-lt"/>
              </a:rPr>
              <a:t>l'ancienneté</a:t>
            </a:r>
            <a:endParaRPr lang="fr-FR" dirty="0">
              <a:solidFill>
                <a:schemeClr val="tx2"/>
              </a:solidFill>
              <a:latin typeface="+mj-lt"/>
            </a:endParaRPr>
          </a:p>
          <a:p>
            <a:pPr marL="0" indent="0" algn="l">
              <a:spcBef>
                <a:spcPts val="800"/>
              </a:spcBef>
              <a:buNone/>
              <a:defRPr/>
            </a:pPr>
            <a:r>
              <a:rPr lang="fr-FR" sz="1600" dirty="0">
                <a:solidFill>
                  <a:schemeClr val="tx2"/>
                </a:solidFill>
                <a:latin typeface="+mj-lt"/>
              </a:rPr>
              <a:t>7. Une rencontre avec la </a:t>
            </a:r>
            <a:r>
              <a:rPr lang="fr-FR" sz="1600" dirty="0" smtClean="0">
                <a:solidFill>
                  <a:schemeClr val="tx2"/>
                </a:solidFill>
                <a:latin typeface="+mj-lt"/>
              </a:rPr>
              <a:t>hiérarchie</a:t>
            </a:r>
          </a:p>
          <a:p>
            <a:pPr lvl="0">
              <a:spcBef>
                <a:spcPts val="0"/>
              </a:spcBef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Les entretiens permettent d'échanger normalement avec sa hiérarchie, de valoriser et justifier sa pédagogie.</a:t>
            </a:r>
          </a:p>
          <a:p>
            <a:pPr lvl="0">
              <a:spcBef>
                <a:spcPts val="0"/>
              </a:spcBef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Un des rares moments où l'on peut entrer en contact direct avec l'institution et la </a:t>
            </a:r>
            <a:r>
              <a:rPr lang="fr-FR" sz="1600" b="0" i="1" dirty="0" smtClean="0">
                <a:solidFill>
                  <a:schemeClr val="bg2">
                    <a:lumMod val="75000"/>
                  </a:schemeClr>
                </a:solidFill>
                <a:latin typeface="+mj-lt"/>
              </a:rPr>
              <a:t>hiérarchie</a:t>
            </a:r>
            <a:endParaRPr lang="fr-FR" sz="1600" dirty="0">
              <a:solidFill>
                <a:schemeClr val="bg2">
                  <a:lumMod val="75000"/>
                </a:schemeClr>
              </a:solidFill>
              <a:latin typeface="+mj-lt"/>
            </a:endParaRPr>
          </a:p>
          <a:p>
            <a:pPr marL="0" indent="0" algn="l">
              <a:spcBef>
                <a:spcPts val="800"/>
              </a:spcBef>
              <a:buNone/>
              <a:defRPr/>
            </a:pPr>
            <a:r>
              <a:rPr lang="fr-FR" sz="1600" dirty="0">
                <a:solidFill>
                  <a:schemeClr val="tx2"/>
                </a:solidFill>
                <a:latin typeface="+mj-lt"/>
              </a:rPr>
              <a:t>8. Détecter les besoins en </a:t>
            </a:r>
            <a:r>
              <a:rPr lang="fr-FR" sz="1600" dirty="0" smtClean="0">
                <a:solidFill>
                  <a:schemeClr val="tx2"/>
                </a:solidFill>
                <a:latin typeface="+mj-lt"/>
              </a:rPr>
              <a:t>formation</a:t>
            </a:r>
          </a:p>
          <a:p>
            <a:pPr algn="l">
              <a:spcBef>
                <a:spcPts val="800"/>
              </a:spcBef>
              <a:defRPr/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L’évaluation permet de déterminer les besoins en formation des </a:t>
            </a:r>
            <a:r>
              <a:rPr lang="fr-FR" sz="1600" b="0" i="1" dirty="0" smtClean="0">
                <a:solidFill>
                  <a:schemeClr val="bg2">
                    <a:lumMod val="75000"/>
                  </a:schemeClr>
                </a:solidFill>
                <a:latin typeface="+mj-lt"/>
              </a:rPr>
              <a:t>enseignants</a:t>
            </a:r>
            <a:endParaRPr lang="fr-FR" sz="1600" b="0" dirty="0">
              <a:solidFill>
                <a:schemeClr val="bg2">
                  <a:lumMod val="75000"/>
                </a:schemeClr>
              </a:solidFill>
              <a:latin typeface="+mj-lt"/>
            </a:endParaRPr>
          </a:p>
          <a:p>
            <a:pPr marL="0" indent="0" algn="l">
              <a:spcBef>
                <a:spcPts val="800"/>
              </a:spcBef>
              <a:buNone/>
              <a:defRPr/>
            </a:pPr>
            <a:r>
              <a:rPr lang="fr-FR" sz="1600" dirty="0">
                <a:solidFill>
                  <a:schemeClr val="tx2"/>
                </a:solidFill>
                <a:latin typeface="+mj-lt"/>
              </a:rPr>
              <a:t>9. Se faire connaître de </a:t>
            </a:r>
            <a:r>
              <a:rPr lang="fr-FR" sz="1600" dirty="0" smtClean="0">
                <a:solidFill>
                  <a:schemeClr val="tx2"/>
                </a:solidFill>
                <a:latin typeface="+mj-lt"/>
              </a:rPr>
              <a:t>l’inspecteur</a:t>
            </a:r>
          </a:p>
          <a:p>
            <a:pPr algn="l">
              <a:spcBef>
                <a:spcPts val="800"/>
              </a:spcBef>
              <a:defRPr/>
            </a:pPr>
            <a:r>
              <a:rPr lang="fr-FR" sz="1600" b="0" i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En tant que « professeur à part entière » mais aussi en tant que « professeur entièrement à part » </a:t>
            </a:r>
            <a:endParaRPr lang="fr-FR" sz="1600" b="0" dirty="0">
              <a:solidFill>
                <a:schemeClr val="bg2">
                  <a:lumMod val="75000"/>
                </a:schemeClr>
              </a:solidFill>
              <a:latin typeface="+mj-lt"/>
            </a:endParaRPr>
          </a:p>
          <a:p>
            <a:pPr marL="0" indent="0" algn="l">
              <a:spcBef>
                <a:spcPts val="800"/>
              </a:spcBef>
              <a:buNone/>
              <a:defRPr/>
            </a:pPr>
            <a:endParaRPr lang="fr-FR" sz="1600" dirty="0">
              <a:solidFill>
                <a:schemeClr val="tx2"/>
              </a:solidFill>
              <a:latin typeface="+mj-lt"/>
            </a:endParaRPr>
          </a:p>
          <a:p>
            <a:pPr algn="l"/>
            <a:endParaRPr lang="fr-FR" sz="1600" dirty="0">
              <a:latin typeface="+mj-lt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381000" y="163488"/>
            <a:ext cx="7935416" cy="457200"/>
          </a:xfrm>
        </p:spPr>
        <p:txBody>
          <a:bodyPr/>
          <a:lstStyle/>
          <a:p>
            <a:r>
              <a:rPr lang="fr-FR" b="1" dirty="0"/>
              <a:t>Jour </a:t>
            </a:r>
            <a:r>
              <a:rPr lang="fr-FR" b="1" dirty="0" smtClean="0"/>
              <a:t>1 </a:t>
            </a:r>
            <a:r>
              <a:rPr lang="fr-FR" b="1" dirty="0"/>
              <a:t>: </a:t>
            </a:r>
            <a:r>
              <a:rPr lang="fr-FR" dirty="0"/>
              <a:t>Les points forts les plus </a:t>
            </a:r>
            <a:r>
              <a:rPr lang="fr-FR" dirty="0" smtClean="0"/>
              <a:t>partagés (2/2)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8610600" y="6072336"/>
            <a:ext cx="381000" cy="381000"/>
          </a:xfrm>
        </p:spPr>
        <p:txBody>
          <a:bodyPr/>
          <a:lstStyle/>
          <a:p>
            <a:pPr>
              <a:defRPr/>
            </a:pPr>
            <a:fld id="{AB38EBE2-6761-4505-9A15-065F55305651}" type="slidenum">
              <a:rPr lang="fr-FR" smtClean="0"/>
              <a:pPr>
                <a:defRPr/>
              </a:pPr>
              <a:t>9</a:t>
            </a:fld>
            <a:endParaRPr lang="fr-FR" sz="1400"/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7812360" y="872604"/>
            <a:ext cx="982761" cy="2159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r>
              <a:rPr lang="fr-FR" sz="1200" b="1" dirty="0">
                <a:solidFill>
                  <a:schemeClr val="bg1"/>
                </a:solidFill>
              </a:rPr>
              <a:t>4/13</a:t>
            </a:r>
          </a:p>
        </p:txBody>
      </p:sp>
      <p:sp>
        <p:nvSpPr>
          <p:cNvPr id="7" name="Rectangle 27"/>
          <p:cNvSpPr>
            <a:spLocks noChangeArrowheads="1"/>
          </p:cNvSpPr>
          <p:nvPr/>
        </p:nvSpPr>
        <p:spPr bwMode="auto">
          <a:xfrm>
            <a:off x="8241233" y="2634677"/>
            <a:ext cx="553888" cy="218259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r>
              <a:rPr lang="fr-FR" sz="1200" b="1" dirty="0" smtClean="0">
                <a:solidFill>
                  <a:schemeClr val="bg1"/>
                </a:solidFill>
              </a:rPr>
              <a:t>2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8" name="Rectangle 29"/>
          <p:cNvSpPr>
            <a:spLocks noChangeArrowheads="1"/>
          </p:cNvSpPr>
          <p:nvPr/>
        </p:nvSpPr>
        <p:spPr bwMode="auto">
          <a:xfrm>
            <a:off x="8241233" y="3897461"/>
            <a:ext cx="553888" cy="2159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 eaLnBrk="0" hangingPunct="0"/>
            <a:r>
              <a:rPr lang="fr-FR" sz="12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8579221" y="4689028"/>
            <a:ext cx="215900" cy="2159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/>
            <a:r>
              <a:rPr lang="fr-FR" sz="1200" b="1" dirty="0">
                <a:solidFill>
                  <a:schemeClr val="tx2"/>
                </a:solidFill>
                <a:cs typeface="+mn-cs"/>
              </a:rPr>
              <a:t>1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8148587" y="2637036"/>
            <a:ext cx="214313" cy="2159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/>
            <a:r>
              <a:rPr lang="fr-FR" sz="1200" b="1" dirty="0">
                <a:solidFill>
                  <a:schemeClr val="tx2"/>
                </a:solidFill>
                <a:cs typeface="+mn-cs"/>
              </a:rPr>
              <a:t>1</a:t>
            </a:r>
          </a:p>
        </p:txBody>
      </p:sp>
      <p:sp>
        <p:nvSpPr>
          <p:cNvPr id="14" name="Rectangle à coins arrondis 13"/>
          <p:cNvSpPr/>
          <p:nvPr/>
        </p:nvSpPr>
        <p:spPr bwMode="auto">
          <a:xfrm>
            <a:off x="395536" y="5589240"/>
            <a:ext cx="8598654" cy="6480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Groupe complémentaire</a:t>
            </a:r>
            <a:r>
              <a:rPr kumimoji="0" lang="fr-FR" sz="1600" b="1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 : </a:t>
            </a:r>
            <a:r>
              <a:rPr kumimoji="0" lang="fr-FR" sz="160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Si les trois premières propositions</a:t>
            </a:r>
            <a:r>
              <a:rPr kumimoji="0" lang="fr-FR" sz="1600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 sont identiques, le groupe fait aussi ressortir la notion d’aide à l’avancement et d’identification des enseignants en difficulté.</a:t>
            </a:r>
            <a:endParaRPr kumimoji="0" lang="fr-FR" sz="160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2" name="Triangle isocèle 11"/>
          <p:cNvSpPr/>
          <p:nvPr/>
        </p:nvSpPr>
        <p:spPr bwMode="auto">
          <a:xfrm flipV="1">
            <a:off x="3643175" y="5373216"/>
            <a:ext cx="1368152" cy="288032"/>
          </a:xfrm>
          <a:prstGeom prst="triangle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Espace réservé du numéro de diapositive 2"/>
          <p:cNvSpPr txBox="1">
            <a:spLocks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fld id="{491A9740-80D7-47A6-B718-32BABAC44C73}" type="slidenum">
              <a:rPr lang="fr-FR" sz="1000" smtClean="0">
                <a:solidFill>
                  <a:schemeClr val="bg1"/>
                </a:solidFill>
              </a:rPr>
              <a:pPr/>
              <a:t>9</a:t>
            </a:fld>
            <a:endParaRPr lang="fr-FR" sz="140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13055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ouvelle présentation">
  <a:themeElements>
    <a:clrScheme name="Nouvelle présentation 2">
      <a:dk1>
        <a:srgbClr val="004B69"/>
      </a:dk1>
      <a:lt1>
        <a:srgbClr val="FFFFFF"/>
      </a:lt1>
      <a:dk2>
        <a:srgbClr val="000000"/>
      </a:dk2>
      <a:lt2>
        <a:srgbClr val="808080"/>
      </a:lt2>
      <a:accent1>
        <a:srgbClr val="5A7382"/>
      </a:accent1>
      <a:accent2>
        <a:srgbClr val="A5B4BE"/>
      </a:accent2>
      <a:accent3>
        <a:srgbClr val="FFFFFF"/>
      </a:accent3>
      <a:accent4>
        <a:srgbClr val="003F59"/>
      </a:accent4>
      <a:accent5>
        <a:srgbClr val="B5BCC1"/>
      </a:accent5>
      <a:accent6>
        <a:srgbClr val="95A3AC"/>
      </a:accent6>
      <a:hlink>
        <a:srgbClr val="004B69"/>
      </a:hlink>
      <a:folHlink>
        <a:srgbClr val="73695A"/>
      </a:folHlink>
    </a:clrScheme>
    <a:fontScheme name="Nouvelle pré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ouvelle présentation 1">
        <a:dk1>
          <a:srgbClr val="004B69"/>
        </a:dk1>
        <a:lt1>
          <a:srgbClr val="FFFFFF"/>
        </a:lt1>
        <a:dk2>
          <a:srgbClr val="000000"/>
        </a:dk2>
        <a:lt2>
          <a:srgbClr val="808080"/>
        </a:lt2>
        <a:accent1>
          <a:srgbClr val="5A7382"/>
        </a:accent1>
        <a:accent2>
          <a:srgbClr val="A5B4BE"/>
        </a:accent2>
        <a:accent3>
          <a:srgbClr val="FFFFFF"/>
        </a:accent3>
        <a:accent4>
          <a:srgbClr val="003F59"/>
        </a:accent4>
        <a:accent5>
          <a:srgbClr val="B5BCC1"/>
        </a:accent5>
        <a:accent6>
          <a:srgbClr val="95A3AC"/>
        </a:accent6>
        <a:hlink>
          <a:srgbClr val="5A7382"/>
        </a:hlink>
        <a:folHlink>
          <a:srgbClr val="73695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2">
        <a:dk1>
          <a:srgbClr val="004B69"/>
        </a:dk1>
        <a:lt1>
          <a:srgbClr val="FFFFFF"/>
        </a:lt1>
        <a:dk2>
          <a:srgbClr val="000000"/>
        </a:dk2>
        <a:lt2>
          <a:srgbClr val="808080"/>
        </a:lt2>
        <a:accent1>
          <a:srgbClr val="5A7382"/>
        </a:accent1>
        <a:accent2>
          <a:srgbClr val="A5B4BE"/>
        </a:accent2>
        <a:accent3>
          <a:srgbClr val="FFFFFF"/>
        </a:accent3>
        <a:accent4>
          <a:srgbClr val="003F59"/>
        </a:accent4>
        <a:accent5>
          <a:srgbClr val="B5BCC1"/>
        </a:accent5>
        <a:accent6>
          <a:srgbClr val="95A3AC"/>
        </a:accent6>
        <a:hlink>
          <a:srgbClr val="004B69"/>
        </a:hlink>
        <a:folHlink>
          <a:srgbClr val="73695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2112</TotalTime>
  <Words>4649</Words>
  <Application>Microsoft Macintosh PowerPoint</Application>
  <PresentationFormat>Présentation à l'écran (4:3)</PresentationFormat>
  <Paragraphs>773</Paragraphs>
  <Slides>31</Slides>
  <Notes>2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31</vt:i4>
      </vt:variant>
    </vt:vector>
  </HeadingPairs>
  <TitlesOfParts>
    <vt:vector size="32" baseType="lpstr">
      <vt:lpstr>Nouvelle présentation</vt:lpstr>
      <vt:lpstr>Diapositive 1</vt:lpstr>
      <vt:lpstr>Le cadre de l’étude</vt:lpstr>
      <vt:lpstr>La méthode des groupes qualitatifs (1/2)</vt:lpstr>
      <vt:lpstr>La méthode des groupes qualitatifs (2/2)</vt:lpstr>
      <vt:lpstr>Jour 1 : Les évolutions du métier d’enseignant</vt:lpstr>
      <vt:lpstr>Jour 1 : Les points faibles les plus partagés (1/2)</vt:lpstr>
      <vt:lpstr>Jour 1 : Les points faibles les plus partagés (2/2)</vt:lpstr>
      <vt:lpstr>Jour 1 : Les points forts les plus partagés (1/2)</vt:lpstr>
      <vt:lpstr>Jour 1 : Les points forts les plus partagés (2/2)</vt:lpstr>
      <vt:lpstr>Jour 2 : Pourquoi évaluer ? – les raisons les plus partagées (1/2)</vt:lpstr>
      <vt:lpstr>Jour 2 : Pourquoi évaluer ? – les raisons les plus partagées (2/2)</vt:lpstr>
      <vt:lpstr>Jour 3 :  Que doit-on évaluer ? (1/2)</vt:lpstr>
      <vt:lpstr>Jour 3 : Que doit-on évaluer ? (2/2)</vt:lpstr>
      <vt:lpstr>Jour 4 - Les propositions (1/4)</vt:lpstr>
      <vt:lpstr>Jour 4 -  Les propositions (2/4)</vt:lpstr>
      <vt:lpstr>Jour 4 -  Les propositions (3/4)</vt:lpstr>
      <vt:lpstr>Jour 4 -  Les propositions (4/4)</vt:lpstr>
      <vt:lpstr>Les Questions du jour* (1/2)</vt:lpstr>
      <vt:lpstr>Les Questions du jour* (2/2)</vt:lpstr>
      <vt:lpstr>La perception des participants* (1/2) </vt:lpstr>
      <vt:lpstr>La perception des participants* (2/2) </vt:lpstr>
      <vt:lpstr>En guise de conclusion</vt:lpstr>
      <vt:lpstr>Diapositive 23</vt:lpstr>
      <vt:lpstr>Jour 1 : Les points faibles - Le regard du groupe complémentaire</vt:lpstr>
      <vt:lpstr>Jour 1 : Les points forts - Le regard du groupe complémentaire</vt:lpstr>
      <vt:lpstr>Jour 2 : Pourquoi évaluer ? –  Le regard du groupe complémentaire</vt:lpstr>
      <vt:lpstr>Jour 3 : Que doit-on évaluer ? –  Le regard du groupe complémentaire</vt:lpstr>
      <vt:lpstr>Jour 4 : Les propositions - Le regard du groupe complémentaire</vt:lpstr>
      <vt:lpstr>Les Questions du jour (1/2)</vt:lpstr>
      <vt:lpstr>Les Questions du jour (2/2)</vt:lpstr>
      <vt:lpstr>La perception des participants </vt:lpstr>
    </vt:vector>
  </TitlesOfParts>
  <Company>Fred Distingo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 du client</dc:title>
  <dc:creator>Maxime CASSAM CHENAI</dc:creator>
  <cp:lastModifiedBy>Sylvie Steinberg</cp:lastModifiedBy>
  <cp:revision>480</cp:revision>
  <cp:lastPrinted>2011-05-31T13:25:52Z</cp:lastPrinted>
  <dcterms:created xsi:type="dcterms:W3CDTF">2011-06-10T07:19:57Z</dcterms:created>
  <dcterms:modified xsi:type="dcterms:W3CDTF">2011-06-10T07:20:42Z</dcterms:modified>
</cp:coreProperties>
</file>